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1" r:id="rId1"/>
    <p:sldMasterId id="2147484009" r:id="rId2"/>
    <p:sldMasterId id="2147484038" r:id="rId3"/>
  </p:sldMasterIdLst>
  <p:notesMasterIdLst>
    <p:notesMasterId r:id="rId47"/>
  </p:notesMasterIdLst>
  <p:sldIdLst>
    <p:sldId id="258" r:id="rId4"/>
    <p:sldId id="259" r:id="rId5"/>
    <p:sldId id="300" r:id="rId6"/>
    <p:sldId id="261" r:id="rId7"/>
    <p:sldId id="262" r:id="rId8"/>
    <p:sldId id="299" r:id="rId9"/>
    <p:sldId id="301" r:id="rId10"/>
    <p:sldId id="303" r:id="rId11"/>
    <p:sldId id="304" r:id="rId12"/>
    <p:sldId id="305" r:id="rId13"/>
    <p:sldId id="306" r:id="rId14"/>
    <p:sldId id="307" r:id="rId15"/>
    <p:sldId id="308" r:id="rId16"/>
    <p:sldId id="309" r:id="rId17"/>
    <p:sldId id="272" r:id="rId18"/>
    <p:sldId id="310" r:id="rId19"/>
    <p:sldId id="311" r:id="rId20"/>
    <p:sldId id="312" r:id="rId21"/>
    <p:sldId id="313" r:id="rId22"/>
    <p:sldId id="314" r:id="rId23"/>
    <p:sldId id="315" r:id="rId24"/>
    <p:sldId id="316" r:id="rId25"/>
    <p:sldId id="317" r:id="rId26"/>
    <p:sldId id="321" r:id="rId27"/>
    <p:sldId id="322" r:id="rId28"/>
    <p:sldId id="323" r:id="rId29"/>
    <p:sldId id="324" r:id="rId30"/>
    <p:sldId id="325" r:id="rId31"/>
    <p:sldId id="326" r:id="rId32"/>
    <p:sldId id="287" r:id="rId33"/>
    <p:sldId id="288" r:id="rId34"/>
    <p:sldId id="289" r:id="rId35"/>
    <p:sldId id="290" r:id="rId36"/>
    <p:sldId id="327" r:id="rId37"/>
    <p:sldId id="328" r:id="rId38"/>
    <p:sldId id="329" r:id="rId39"/>
    <p:sldId id="330" r:id="rId40"/>
    <p:sldId id="332" r:id="rId41"/>
    <p:sldId id="336" r:id="rId42"/>
    <p:sldId id="337" r:id="rId43"/>
    <p:sldId id="338" r:id="rId44"/>
    <p:sldId id="339" r:id="rId45"/>
    <p:sldId id="34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FF9933"/>
    <a:srgbClr val="000066"/>
    <a:srgbClr val="7676B0"/>
    <a:srgbClr val="6868FF"/>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A60F72-B168-466D-959A-6B0AE711F401}" type="doc">
      <dgm:prSet loTypeId="urn:microsoft.com/office/officeart/2005/8/layout/radial6" loCatId="cycle" qsTypeId="urn:microsoft.com/office/officeart/2005/8/quickstyle/3d1" qsCatId="3D" csTypeId="urn:microsoft.com/office/officeart/2005/8/colors/accent6_5" csCatId="accent6" phldr="1"/>
      <dgm:spPr/>
      <dgm:t>
        <a:bodyPr/>
        <a:lstStyle/>
        <a:p>
          <a:endParaRPr lang="en-US"/>
        </a:p>
      </dgm:t>
    </dgm:pt>
    <dgm:pt modelId="{107B3351-A4F5-4BB0-B830-52B3883EE7D9}">
      <dgm:prSet phldrT="[Text]" custT="1"/>
      <dgm:spPr>
        <a:xfrm>
          <a:off x="3218384" y="2133597"/>
          <a:ext cx="2801413" cy="2590805"/>
        </a:xfrm>
        <a:prstGeom prst="ellipse">
          <a:avLst/>
        </a:prstGeom>
      </dgm:spPr>
      <dgm:t>
        <a:bodyPr/>
        <a:lstStyle/>
        <a:p>
          <a:r>
            <a:rPr lang="es-MX" sz="3200" b="1" cap="none" spc="0" smtClean="0">
              <a:ln w="900" cmpd="sng">
                <a:prstDash val="solid"/>
              </a:ln>
              <a:effectLst>
                <a:innerShdw blurRad="101600" dist="76200" dir="5400000">
                  <a:srgbClr val="00CC99">
                    <a:satMod val="190000"/>
                    <a:tint val="100000"/>
                    <a:alpha val="74000"/>
                  </a:srgbClr>
                </a:innerShdw>
              </a:effectLst>
              <a:latin typeface="Book Antiqua"/>
              <a:ea typeface="+mn-ea"/>
              <a:cs typeface="+mn-cs"/>
            </a:rPr>
            <a:t>Cambio Genético  (Epiguen)</a:t>
          </a:r>
          <a:endParaRPr lang="en-US" sz="3200" b="1" cap="none" spc="0" dirty="0">
            <a:ln w="900" cmpd="sng">
              <a:prstDash val="solid"/>
            </a:ln>
            <a:effectLst>
              <a:innerShdw blurRad="101600" dist="76200" dir="5400000">
                <a:srgbClr val="00CC99">
                  <a:satMod val="190000"/>
                  <a:tint val="100000"/>
                  <a:alpha val="74000"/>
                </a:srgbClr>
              </a:innerShdw>
            </a:effectLst>
            <a:latin typeface="Book Antiqua"/>
            <a:ea typeface="+mn-ea"/>
            <a:cs typeface="+mn-cs"/>
          </a:endParaRPr>
        </a:p>
      </dgm:t>
    </dgm:pt>
    <dgm:pt modelId="{A6C72F4F-A7F1-4241-B152-BD0A670282E0}" type="parTrans" cxnId="{27179815-25DB-451C-994A-028B0993CE0D}">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388D65F7-24BA-4073-90DB-1792E064F7F2}" type="sibTrans" cxnId="{27179815-25DB-451C-994A-028B0993CE0D}">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25C74BCD-19BF-4A21-9D41-B5C6BA015D98}">
      <dgm:prSet phldrT="[Text]" custT="1"/>
      <dgm:spPr>
        <a:xfrm>
          <a:off x="3933291" y="1478"/>
          <a:ext cx="1371598" cy="1115764"/>
        </a:xfrm>
        <a:prstGeom prst="ellipse">
          <a:avLst/>
        </a:prstGeom>
      </dgm:spPr>
      <dgm:t>
        <a:bodyPr/>
        <a:lstStyle/>
        <a:p>
          <a:r>
            <a:rPr lang="es-MX" sz="1800" b="1" cap="none" spc="0" smtClean="0">
              <a:ln w="900" cmpd="sng">
                <a:prstDash val="solid"/>
              </a:ln>
              <a:effectLst>
                <a:innerShdw blurRad="101600" dist="76200" dir="5400000">
                  <a:srgbClr val="00CC99">
                    <a:satMod val="190000"/>
                    <a:tint val="100000"/>
                    <a:alpha val="74000"/>
                  </a:srgbClr>
                </a:innerShdw>
              </a:effectLst>
              <a:latin typeface="Book Antiqua"/>
              <a:ea typeface="+mn-ea"/>
              <a:cs typeface="+mn-cs"/>
            </a:rPr>
            <a:t>Cómo piensas? </a:t>
          </a:r>
          <a:endParaRPr lang="en-US" sz="1800" b="1" cap="none" spc="0" dirty="0">
            <a:ln w="900" cmpd="sng">
              <a:prstDash val="solid"/>
            </a:ln>
            <a:effectLst>
              <a:innerShdw blurRad="101600" dist="76200" dir="5400000">
                <a:srgbClr val="00CC99">
                  <a:satMod val="190000"/>
                  <a:tint val="100000"/>
                  <a:alpha val="74000"/>
                </a:srgbClr>
              </a:innerShdw>
            </a:effectLst>
            <a:latin typeface="Book Antiqua"/>
            <a:ea typeface="+mn-ea"/>
            <a:cs typeface="+mn-cs"/>
          </a:endParaRPr>
        </a:p>
      </dgm:t>
    </dgm:pt>
    <dgm:pt modelId="{237746F4-7B32-45CB-9350-F332BD655934}" type="parTrans" cxnId="{E0723E9B-D143-4A20-90B8-0F698C77C0C1}">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0ADAA38C-4C04-49ED-9397-9CBDFBFA1070}" type="sibTrans" cxnId="{E0723E9B-D143-4A20-90B8-0F698C77C0C1}">
      <dgm:prSet/>
      <dgm:spPr>
        <a:xfrm>
          <a:off x="1709283" y="519193"/>
          <a:ext cx="5819613" cy="5819613"/>
        </a:xfrm>
        <a:prstGeom prst="blockArc">
          <a:avLst>
            <a:gd name="adj1" fmla="val 16200000"/>
            <a:gd name="adj2" fmla="val 18360000"/>
            <a:gd name="adj3" fmla="val 2761"/>
          </a:avLst>
        </a:prstGeom>
      </dgm:spPr>
      <dgm:t>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51228FA7-F35E-4BF6-BD21-975B5CA6A2C0}">
      <dgm:prSet phldrT="[Text]" custT="1"/>
      <dgm:spPr>
        <a:xfrm>
          <a:off x="1104687" y="3757885"/>
          <a:ext cx="1570427" cy="1115764"/>
        </a:xfrm>
        <a:prstGeom prst="ellipse">
          <a:avLst/>
        </a:prstGeom>
      </dgm:spPr>
      <dgm:t>
        <a:bodyPr/>
        <a:lstStyle/>
        <a:p>
          <a:r>
            <a:rPr lang="es-MX" sz="1800" b="1" cap="none" spc="0" smtClean="0">
              <a:ln w="900" cmpd="sng">
                <a:prstDash val="solid"/>
              </a:ln>
              <a:effectLst>
                <a:innerShdw blurRad="101600" dist="76200" dir="5400000">
                  <a:srgbClr val="00CC99">
                    <a:satMod val="190000"/>
                    <a:tint val="100000"/>
                    <a:alpha val="74000"/>
                  </a:srgbClr>
                </a:innerShdw>
              </a:effectLst>
              <a:latin typeface="Book Antiqua"/>
              <a:ea typeface="+mn-ea"/>
              <a:cs typeface="+mn-cs"/>
            </a:rPr>
            <a:t>Entorno?</a:t>
          </a:r>
          <a:endParaRPr lang="en-US" sz="1800" b="1" cap="none" spc="0" dirty="0">
            <a:ln w="900" cmpd="sng">
              <a:prstDash val="solid"/>
            </a:ln>
            <a:effectLst>
              <a:innerShdw blurRad="101600" dist="76200" dir="5400000">
                <a:srgbClr val="00CC99">
                  <a:satMod val="190000"/>
                  <a:tint val="100000"/>
                  <a:alpha val="74000"/>
                </a:srgbClr>
              </a:innerShdw>
            </a:effectLst>
            <a:latin typeface="Book Antiqua"/>
            <a:ea typeface="+mn-ea"/>
            <a:cs typeface="+mn-cs"/>
          </a:endParaRPr>
        </a:p>
      </dgm:t>
    </dgm:pt>
    <dgm:pt modelId="{A18B5D70-4EF3-4AF6-AF79-40802CE06244}" type="parTrans" cxnId="{F2AE439B-E07A-4F47-8B8E-89A0140D7F9C}">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D1BBD317-271D-420A-9953-0BF1CE7F31C9}" type="sibTrans" cxnId="{F2AE439B-E07A-4F47-8B8E-89A0140D7F9C}">
      <dgm:prSet/>
      <dgm:spPr>
        <a:xfrm>
          <a:off x="1709283" y="519193"/>
          <a:ext cx="5819613" cy="5819613"/>
        </a:xfrm>
        <a:prstGeom prst="blockArc">
          <a:avLst>
            <a:gd name="adj1" fmla="val 9720000"/>
            <a:gd name="adj2" fmla="val 11880000"/>
            <a:gd name="adj3" fmla="val 2761"/>
          </a:avLst>
        </a:prstGeom>
      </dgm:spPr>
      <dgm:t>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FA7663EE-DE1B-49EB-A003-919DEC55CD48}">
      <dgm:prSet phldrT="[Text]" custT="1"/>
      <dgm:spPr>
        <a:xfrm>
          <a:off x="1143003" y="1984350"/>
          <a:ext cx="1493796" cy="1115764"/>
        </a:xfrm>
        <a:prstGeom prst="ellipse">
          <a:avLst/>
        </a:prstGeom>
      </dgm:spPr>
      <dgm:t>
        <a:bodyPr/>
        <a:lstStyle/>
        <a:p>
          <a:r>
            <a:rPr lang="es-MX" sz="1800" b="1" cap="none" spc="0" smtClean="0">
              <a:ln w="900" cmpd="sng">
                <a:prstDash val="solid"/>
              </a:ln>
              <a:effectLst>
                <a:innerShdw blurRad="101600" dist="76200" dir="5400000">
                  <a:srgbClr val="00CC99">
                    <a:satMod val="190000"/>
                    <a:tint val="100000"/>
                    <a:alpha val="74000"/>
                  </a:srgbClr>
                </a:innerShdw>
              </a:effectLst>
              <a:latin typeface="Book Antiqua"/>
              <a:ea typeface="+mn-ea"/>
              <a:cs typeface="+mn-cs"/>
            </a:rPr>
            <a:t>Decisiones de vida?</a:t>
          </a:r>
          <a:endParaRPr lang="en-US" sz="1800" b="1" cap="none" spc="0" dirty="0">
            <a:ln w="900" cmpd="sng">
              <a:prstDash val="solid"/>
            </a:ln>
            <a:effectLst>
              <a:innerShdw blurRad="101600" dist="76200" dir="5400000">
                <a:srgbClr val="00CC99">
                  <a:satMod val="190000"/>
                  <a:tint val="100000"/>
                  <a:alpha val="74000"/>
                </a:srgbClr>
              </a:innerShdw>
            </a:effectLst>
            <a:latin typeface="Book Antiqua"/>
            <a:ea typeface="+mn-ea"/>
            <a:cs typeface="+mn-cs"/>
          </a:endParaRPr>
        </a:p>
      </dgm:t>
    </dgm:pt>
    <dgm:pt modelId="{36894757-F809-4716-885D-18B13FD46A79}" type="parTrans" cxnId="{B304E8B1-4A53-48FD-BC48-EEC94391327E}">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AE425FCD-83CB-495C-830A-A57D5756C783}" type="sibTrans" cxnId="{B304E8B1-4A53-48FD-BC48-EEC94391327E}">
      <dgm:prSet/>
      <dgm:spPr>
        <a:xfrm>
          <a:off x="1709283" y="519193"/>
          <a:ext cx="5819613" cy="5819613"/>
        </a:xfrm>
        <a:prstGeom prst="blockArc">
          <a:avLst>
            <a:gd name="adj1" fmla="val 11880000"/>
            <a:gd name="adj2" fmla="val 14040000"/>
            <a:gd name="adj3" fmla="val 2761"/>
          </a:avLst>
        </a:prstGeom>
      </dgm:spPr>
      <dgm:t>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006837CA-6892-46AB-BD23-687C6CF704BA}">
      <dgm:prSet phldrT="[Text]" custT="1"/>
      <dgm:spPr>
        <a:xfrm>
          <a:off x="2256892" y="549530"/>
          <a:ext cx="1350934" cy="1115764"/>
        </a:xfrm>
        <a:prstGeom prst="ellipse">
          <a:avLst/>
        </a:prstGeom>
      </dgm:spPr>
      <dgm:t>
        <a:bodyPr/>
        <a:lstStyle/>
        <a:p>
          <a:r>
            <a:rPr lang="es-MX" sz="1800" b="1" cap="none" spc="0" smtClean="0">
              <a:ln w="900" cmpd="sng">
                <a:prstDash val="solid"/>
              </a:ln>
              <a:effectLst>
                <a:innerShdw blurRad="101600" dist="76200" dir="5400000">
                  <a:srgbClr val="00CC99">
                    <a:satMod val="190000"/>
                    <a:tint val="100000"/>
                    <a:alpha val="74000"/>
                  </a:srgbClr>
                </a:innerShdw>
              </a:effectLst>
              <a:latin typeface="Book Antiqua"/>
              <a:ea typeface="+mn-ea"/>
              <a:cs typeface="+mn-cs"/>
            </a:rPr>
            <a:t>Cómo sientes? </a:t>
          </a:r>
          <a:endParaRPr lang="en-US" sz="1800" b="1" cap="none" spc="0" dirty="0">
            <a:ln w="900" cmpd="sng">
              <a:prstDash val="solid"/>
            </a:ln>
            <a:effectLst>
              <a:innerShdw blurRad="101600" dist="76200" dir="5400000">
                <a:srgbClr val="00CC99">
                  <a:satMod val="190000"/>
                  <a:tint val="100000"/>
                  <a:alpha val="74000"/>
                </a:srgbClr>
              </a:innerShdw>
            </a:effectLst>
            <a:latin typeface="Book Antiqua"/>
            <a:ea typeface="+mn-ea"/>
            <a:cs typeface="+mn-cs"/>
          </a:endParaRPr>
        </a:p>
      </dgm:t>
    </dgm:pt>
    <dgm:pt modelId="{C99B0EBF-5EE7-441C-9396-2087CCE3BDEA}" type="parTrans" cxnId="{89D29102-072D-4D22-8CAA-45FC98F01D0E}">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DA6AE828-6336-4368-AE2A-B8E4C69ACA80}" type="sibTrans" cxnId="{89D29102-072D-4D22-8CAA-45FC98F01D0E}">
      <dgm:prSet/>
      <dgm:spPr>
        <a:xfrm>
          <a:off x="1709283" y="519193"/>
          <a:ext cx="5819613" cy="5819613"/>
        </a:xfrm>
        <a:prstGeom prst="blockArc">
          <a:avLst>
            <a:gd name="adj1" fmla="val 14040000"/>
            <a:gd name="adj2" fmla="val 16200000"/>
            <a:gd name="adj3" fmla="val 2761"/>
          </a:avLst>
        </a:prstGeom>
      </dgm:spPr>
      <dgm:t>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BC4356BC-D714-49A8-BD07-BB0C4DC394D1}">
      <dgm:prSet phldrT="[Text]" custT="1"/>
      <dgm:spPr>
        <a:xfrm>
          <a:off x="5609691" y="549530"/>
          <a:ext cx="1392262" cy="1115764"/>
        </a:xfrm>
        <a:prstGeom prst="ellipse">
          <a:avLst/>
        </a:prstGeom>
      </dgm:spPr>
      <dgm:t>
        <a:bodyPr/>
        <a:lstStyle/>
        <a:p>
          <a:r>
            <a:rPr lang="es-MX" sz="1800" b="1" cap="none" spc="0" smtClean="0">
              <a:ln w="900" cmpd="sng">
                <a:prstDash val="solid"/>
              </a:ln>
              <a:effectLst>
                <a:innerShdw blurRad="101600" dist="76200" dir="5400000">
                  <a:srgbClr val="00CC99">
                    <a:satMod val="190000"/>
                    <a:tint val="100000"/>
                    <a:alpha val="74000"/>
                  </a:srgbClr>
                </a:innerShdw>
              </a:effectLst>
              <a:latin typeface="Book Antiqua"/>
              <a:ea typeface="+mn-ea"/>
              <a:cs typeface="+mn-cs"/>
            </a:rPr>
            <a:t>Cómo actúas? </a:t>
          </a:r>
          <a:endParaRPr lang="en-US" sz="1800" b="1" cap="none" spc="0" dirty="0">
            <a:ln w="900" cmpd="sng">
              <a:prstDash val="solid"/>
            </a:ln>
            <a:effectLst>
              <a:innerShdw blurRad="101600" dist="76200" dir="5400000">
                <a:srgbClr val="00CC99">
                  <a:satMod val="190000"/>
                  <a:tint val="100000"/>
                  <a:alpha val="74000"/>
                </a:srgbClr>
              </a:innerShdw>
            </a:effectLst>
            <a:latin typeface="Book Antiqua"/>
            <a:ea typeface="+mn-ea"/>
            <a:cs typeface="+mn-cs"/>
          </a:endParaRPr>
        </a:p>
      </dgm:t>
    </dgm:pt>
    <dgm:pt modelId="{A6CE157D-AC5E-4900-B539-1E3CC00DCDB2}" type="parTrans" cxnId="{7756EB29-FA92-4CB3-BDC8-7B9F302922E8}">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47B8DDEB-CBB8-4DF2-B10A-442A2F411382}" type="sibTrans" cxnId="{7756EB29-FA92-4CB3-BDC8-7B9F302922E8}">
      <dgm:prSet/>
      <dgm:spPr>
        <a:xfrm>
          <a:off x="1709283" y="519193"/>
          <a:ext cx="5819613" cy="5819613"/>
        </a:xfrm>
        <a:prstGeom prst="blockArc">
          <a:avLst>
            <a:gd name="adj1" fmla="val 18360000"/>
            <a:gd name="adj2" fmla="val 20520000"/>
            <a:gd name="adj3" fmla="val 2761"/>
          </a:avLst>
        </a:prstGeom>
      </dgm:spPr>
      <dgm:t>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D7CC093E-CB6A-45E2-9ECE-32959BCF0C77}">
      <dgm:prSet phldrT="[Text]" custT="1"/>
      <dgm:spPr>
        <a:xfrm>
          <a:off x="6676489" y="1984350"/>
          <a:ext cx="1343581" cy="1115764"/>
        </a:xfrm>
        <a:prstGeom prst="ellipse">
          <a:avLst/>
        </a:prstGeom>
      </dgm:spPr>
      <dgm:t>
        <a:bodyPr/>
        <a:lstStyle/>
        <a:p>
          <a:r>
            <a:rPr lang="es-MX" sz="1800" b="1" cap="none" spc="0" smtClean="0">
              <a:ln w="900" cmpd="sng">
                <a:prstDash val="solid"/>
              </a:ln>
              <a:effectLst>
                <a:innerShdw blurRad="101600" dist="76200" dir="5400000">
                  <a:srgbClr val="00CC99">
                    <a:satMod val="190000"/>
                    <a:tint val="100000"/>
                    <a:alpha val="74000"/>
                  </a:srgbClr>
                </a:innerShdw>
              </a:effectLst>
              <a:latin typeface="Book Antiqua"/>
              <a:ea typeface="+mn-ea"/>
              <a:cs typeface="+mn-cs"/>
            </a:rPr>
            <a:t>En qué crees? </a:t>
          </a:r>
          <a:endParaRPr lang="en-US" sz="1800" b="1" cap="none" spc="0" dirty="0">
            <a:ln w="900" cmpd="sng">
              <a:prstDash val="solid"/>
            </a:ln>
            <a:effectLst>
              <a:innerShdw blurRad="101600" dist="76200" dir="5400000">
                <a:srgbClr val="00CC99">
                  <a:satMod val="190000"/>
                  <a:tint val="100000"/>
                  <a:alpha val="74000"/>
                </a:srgbClr>
              </a:innerShdw>
            </a:effectLst>
            <a:latin typeface="Book Antiqua"/>
            <a:ea typeface="+mn-ea"/>
            <a:cs typeface="+mn-cs"/>
          </a:endParaRPr>
        </a:p>
      </dgm:t>
    </dgm:pt>
    <dgm:pt modelId="{BEFE46AE-778C-4CA9-AD08-3BDA40626C7A}" type="parTrans" cxnId="{10757038-DA2C-42D9-AF63-091FF99FA352}">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C3C20FEA-F736-43D6-A565-CD8A7CAA6E54}" type="sibTrans" cxnId="{10757038-DA2C-42D9-AF63-091FF99FA352}">
      <dgm:prSet/>
      <dgm:spPr>
        <a:xfrm>
          <a:off x="1709283" y="519193"/>
          <a:ext cx="5819613" cy="5819613"/>
        </a:xfrm>
        <a:prstGeom prst="blockArc">
          <a:avLst>
            <a:gd name="adj1" fmla="val 20520000"/>
            <a:gd name="adj2" fmla="val 1080000"/>
            <a:gd name="adj3" fmla="val 2761"/>
          </a:avLst>
        </a:prstGeom>
      </dgm:spPr>
      <dgm:t>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635B7F4B-EDBC-497B-96B6-57232938028B}">
      <dgm:prSet phldrT="[Text]" custT="1"/>
      <dgm:spPr>
        <a:xfrm>
          <a:off x="6657248" y="3757885"/>
          <a:ext cx="1382063" cy="1115764"/>
        </a:xfrm>
        <a:prstGeom prst="ellipse">
          <a:avLst/>
        </a:prstGeom>
      </dgm:spPr>
      <dgm:t>
        <a:bodyPr/>
        <a:lstStyle/>
        <a:p>
          <a:r>
            <a:rPr lang="es-MX" sz="1800" b="1" cap="none" spc="0" smtClean="0">
              <a:ln w="900" cmpd="sng">
                <a:prstDash val="solid"/>
              </a:ln>
              <a:effectLst>
                <a:innerShdw blurRad="101600" dist="76200" dir="5400000">
                  <a:srgbClr val="00CC99">
                    <a:satMod val="190000"/>
                    <a:tint val="100000"/>
                    <a:alpha val="74000"/>
                  </a:srgbClr>
                </a:innerShdw>
              </a:effectLst>
              <a:latin typeface="Book Antiqua"/>
              <a:ea typeface="+mn-ea"/>
              <a:cs typeface="+mn-cs"/>
            </a:rPr>
            <a:t>Qué esperas?</a:t>
          </a:r>
          <a:endParaRPr lang="en-US" sz="1800" b="1" cap="none" spc="0" dirty="0">
            <a:ln w="900" cmpd="sng">
              <a:prstDash val="solid"/>
            </a:ln>
            <a:effectLst>
              <a:innerShdw blurRad="101600" dist="76200" dir="5400000">
                <a:srgbClr val="00CC99">
                  <a:satMod val="190000"/>
                  <a:tint val="100000"/>
                  <a:alpha val="74000"/>
                </a:srgbClr>
              </a:innerShdw>
            </a:effectLst>
            <a:latin typeface="Book Antiqua"/>
            <a:ea typeface="+mn-ea"/>
            <a:cs typeface="+mn-cs"/>
          </a:endParaRPr>
        </a:p>
      </dgm:t>
    </dgm:pt>
    <dgm:pt modelId="{D507B505-C94C-40E7-84D4-33B93EEA61D4}" type="parTrans" cxnId="{2BF80C37-EBCD-4E33-A6F7-C68149D27490}">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9217600C-100B-4010-B40B-98DD29865451}" type="sibTrans" cxnId="{2BF80C37-EBCD-4E33-A6F7-C68149D27490}">
      <dgm:prSet/>
      <dgm:spPr>
        <a:xfrm>
          <a:off x="1709283" y="519193"/>
          <a:ext cx="5819613" cy="5819613"/>
        </a:xfrm>
        <a:prstGeom prst="blockArc">
          <a:avLst>
            <a:gd name="adj1" fmla="val 1080000"/>
            <a:gd name="adj2" fmla="val 3240000"/>
            <a:gd name="adj3" fmla="val 2761"/>
          </a:avLst>
        </a:prstGeom>
      </dgm:spPr>
      <dgm:t>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E936044C-D611-4E02-8733-337C957A8CB4}">
      <dgm:prSet phldrT="[Text]" custT="1"/>
      <dgm:spPr>
        <a:xfrm>
          <a:off x="5639978" y="5192704"/>
          <a:ext cx="1331687" cy="1115764"/>
        </a:xfrm>
        <a:prstGeom prst="ellipse">
          <a:avLst/>
        </a:prstGeom>
      </dgm:spPr>
      <dgm:t>
        <a:bodyPr/>
        <a:lstStyle/>
        <a:p>
          <a:r>
            <a:rPr lang="es-MX" sz="1800" b="1" cap="none" spc="0" smtClean="0">
              <a:ln w="900" cmpd="sng">
                <a:prstDash val="solid"/>
              </a:ln>
              <a:effectLst>
                <a:innerShdw blurRad="101600" dist="76200" dir="5400000">
                  <a:srgbClr val="00CC99">
                    <a:satMod val="190000"/>
                    <a:tint val="100000"/>
                    <a:alpha val="74000"/>
                  </a:srgbClr>
                </a:innerShdw>
              </a:effectLst>
              <a:latin typeface="Book Antiqua"/>
              <a:ea typeface="+mn-ea"/>
              <a:cs typeface="+mn-cs"/>
            </a:rPr>
            <a:t>Qué temes?</a:t>
          </a:r>
          <a:endParaRPr lang="en-US" sz="1800" b="1" cap="none" spc="0" dirty="0">
            <a:ln w="900" cmpd="sng">
              <a:prstDash val="solid"/>
            </a:ln>
            <a:effectLst>
              <a:innerShdw blurRad="101600" dist="76200" dir="5400000">
                <a:srgbClr val="00CC99">
                  <a:satMod val="190000"/>
                  <a:tint val="100000"/>
                  <a:alpha val="74000"/>
                </a:srgbClr>
              </a:innerShdw>
            </a:effectLst>
            <a:latin typeface="Book Antiqua"/>
            <a:ea typeface="+mn-ea"/>
            <a:cs typeface="+mn-cs"/>
          </a:endParaRPr>
        </a:p>
      </dgm:t>
    </dgm:pt>
    <dgm:pt modelId="{60F43B68-698B-4565-954F-5E443C81C0EB}" type="parTrans" cxnId="{F2477EAD-DC80-46D9-86A2-F530D2887633}">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E7BFD1C6-99C2-4826-AE0D-C15A3187987D}" type="sibTrans" cxnId="{F2477EAD-DC80-46D9-86A2-F530D2887633}">
      <dgm:prSet/>
      <dgm:spPr>
        <a:xfrm>
          <a:off x="1709283" y="519193"/>
          <a:ext cx="5819613" cy="5819613"/>
        </a:xfrm>
        <a:prstGeom prst="blockArc">
          <a:avLst>
            <a:gd name="adj1" fmla="val 3240000"/>
            <a:gd name="adj2" fmla="val 5400000"/>
            <a:gd name="adj3" fmla="val 2761"/>
          </a:avLst>
        </a:prstGeom>
      </dgm:spPr>
      <dgm:t>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9591B9EE-CEE7-49C1-A5B1-828BF7719F2A}">
      <dgm:prSet phldrT="[Text]" custT="1"/>
      <dgm:spPr>
        <a:xfrm>
          <a:off x="3847467" y="5740757"/>
          <a:ext cx="1543247" cy="1115764"/>
        </a:xfrm>
        <a:prstGeom prst="ellipse">
          <a:avLst/>
        </a:prstGeom>
      </dgm:spPr>
      <dgm:t>
        <a:bodyPr/>
        <a:lstStyle/>
        <a:p>
          <a:r>
            <a:rPr lang="es-MX" sz="1800" b="1" cap="none" spc="0" smtClean="0">
              <a:ln w="900" cmpd="sng">
                <a:prstDash val="solid"/>
              </a:ln>
              <a:effectLst>
                <a:innerShdw blurRad="101600" dist="76200" dir="5400000">
                  <a:srgbClr val="00CC99">
                    <a:satMod val="190000"/>
                    <a:tint val="100000"/>
                    <a:alpha val="74000"/>
                  </a:srgbClr>
                </a:innerShdw>
              </a:effectLst>
              <a:latin typeface="Book Antiqua"/>
              <a:ea typeface="+mn-ea"/>
              <a:cs typeface="+mn-cs"/>
            </a:rPr>
            <a:t>Qué deseas?</a:t>
          </a:r>
          <a:endParaRPr lang="en-US" sz="1800" b="1" cap="none" spc="0" dirty="0">
            <a:ln w="900" cmpd="sng">
              <a:prstDash val="solid"/>
            </a:ln>
            <a:effectLst>
              <a:innerShdw blurRad="101600" dist="76200" dir="5400000">
                <a:srgbClr val="00CC99">
                  <a:satMod val="190000"/>
                  <a:tint val="100000"/>
                  <a:alpha val="74000"/>
                </a:srgbClr>
              </a:innerShdw>
            </a:effectLst>
            <a:latin typeface="Book Antiqua"/>
            <a:ea typeface="+mn-ea"/>
            <a:cs typeface="+mn-cs"/>
          </a:endParaRPr>
        </a:p>
      </dgm:t>
    </dgm:pt>
    <dgm:pt modelId="{4C54094E-8F52-4482-8C9B-8BA103899F45}" type="parTrans" cxnId="{A1DC38E2-545B-48DC-84CB-0B560A16294A}">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5B51A5F6-B2B5-4C74-B372-CBABC6E9AF83}" type="sibTrans" cxnId="{A1DC38E2-545B-48DC-84CB-0B560A16294A}">
      <dgm:prSet/>
      <dgm:spPr>
        <a:xfrm>
          <a:off x="1709283" y="519193"/>
          <a:ext cx="5819613" cy="5819613"/>
        </a:xfrm>
        <a:prstGeom prst="blockArc">
          <a:avLst>
            <a:gd name="adj1" fmla="val 5400000"/>
            <a:gd name="adj2" fmla="val 7560000"/>
            <a:gd name="adj3" fmla="val 2761"/>
          </a:avLst>
        </a:prstGeom>
      </dgm:spPr>
      <dgm:t>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B8B66820-FCDE-4036-98C1-995E71763BFB}">
      <dgm:prSet phldrT="[Text]" custT="1"/>
      <dgm:spPr>
        <a:xfrm>
          <a:off x="2133600" y="5192704"/>
          <a:ext cx="1597518" cy="1115764"/>
        </a:xfrm>
        <a:prstGeom prst="ellipse">
          <a:avLst/>
        </a:prstGeom>
      </dgm:spPr>
      <dgm:t>
        <a:bodyPr/>
        <a:lstStyle/>
        <a:p>
          <a:r>
            <a:rPr lang="es-MX" sz="1800" b="1" cap="none" spc="0" smtClean="0">
              <a:ln w="900" cmpd="sng">
                <a:prstDash val="solid"/>
              </a:ln>
              <a:effectLst>
                <a:innerShdw blurRad="101600" dist="76200" dir="5400000">
                  <a:srgbClr val="00CC99">
                    <a:satMod val="190000"/>
                    <a:tint val="100000"/>
                    <a:alpha val="74000"/>
                  </a:srgbClr>
                </a:innerShdw>
              </a:effectLst>
              <a:latin typeface="Book Antiqua"/>
              <a:ea typeface="+mn-ea"/>
              <a:cs typeface="+mn-cs"/>
            </a:rPr>
            <a:t>Hábitos?</a:t>
          </a:r>
          <a:endParaRPr lang="en-US" sz="1800" b="1" cap="none" spc="0" dirty="0">
            <a:ln w="900" cmpd="sng">
              <a:prstDash val="solid"/>
            </a:ln>
            <a:effectLst>
              <a:innerShdw blurRad="101600" dist="76200" dir="5400000">
                <a:srgbClr val="00CC99">
                  <a:satMod val="190000"/>
                  <a:tint val="100000"/>
                  <a:alpha val="74000"/>
                </a:srgbClr>
              </a:innerShdw>
            </a:effectLst>
            <a:latin typeface="Book Antiqua"/>
            <a:ea typeface="+mn-ea"/>
            <a:cs typeface="+mn-cs"/>
          </a:endParaRPr>
        </a:p>
      </dgm:t>
    </dgm:pt>
    <dgm:pt modelId="{8A6725F4-C050-49DF-98D9-B7E574DED731}" type="parTrans" cxnId="{A68FF604-8E57-4F4B-9225-8C7C64227E3A}">
      <dgm:prSet/>
      <dgm:spPr/>
      <dgm:t>
        <a:bodyPr/>
        <a:lstStyle/>
        <a:p>
          <a:endParaRPr lang="en-US" sz="1800" b="1" cap="none" spc="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B1C13BBC-F36F-4EB6-956B-28C185F395E8}" type="sibTrans" cxnId="{A68FF604-8E57-4F4B-9225-8C7C64227E3A}">
      <dgm:prSet/>
      <dgm:spPr>
        <a:xfrm>
          <a:off x="1709283" y="519193"/>
          <a:ext cx="5819613" cy="5819613"/>
        </a:xfrm>
        <a:prstGeom prst="blockArc">
          <a:avLst>
            <a:gd name="adj1" fmla="val 7560000"/>
            <a:gd name="adj2" fmla="val 9720000"/>
            <a:gd name="adj3" fmla="val 2761"/>
          </a:avLst>
        </a:prstGeom>
      </dgm:spPr>
      <dgm:t>
        <a:bodyPr/>
        <a:lstStyle/>
        <a:p>
          <a:endParaRPr lang="en-US" sz="1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dgm:t>
    </dgm:pt>
    <dgm:pt modelId="{D960D6B2-9E93-46A5-BBC2-61A2297ED108}" type="pres">
      <dgm:prSet presAssocID="{E9A60F72-B168-466D-959A-6B0AE711F401}" presName="Name0" presStyleCnt="0">
        <dgm:presLayoutVars>
          <dgm:chMax val="1"/>
          <dgm:dir/>
          <dgm:animLvl val="ctr"/>
          <dgm:resizeHandles val="exact"/>
        </dgm:presLayoutVars>
      </dgm:prSet>
      <dgm:spPr/>
      <dgm:t>
        <a:bodyPr/>
        <a:lstStyle/>
        <a:p>
          <a:endParaRPr lang="en-US"/>
        </a:p>
      </dgm:t>
    </dgm:pt>
    <dgm:pt modelId="{A806570D-37D5-49AF-AC3C-9FCE8AFF3D3F}" type="pres">
      <dgm:prSet presAssocID="{107B3351-A4F5-4BB0-B830-52B3883EE7D9}" presName="centerShape" presStyleLbl="node0" presStyleIdx="0" presStyleCnt="1" custScaleX="175753" custScaleY="162540"/>
      <dgm:spPr/>
      <dgm:t>
        <a:bodyPr/>
        <a:lstStyle/>
        <a:p>
          <a:endParaRPr lang="en-US"/>
        </a:p>
      </dgm:t>
    </dgm:pt>
    <dgm:pt modelId="{9B77D027-CEF8-4346-B18B-88079CF36F14}" type="pres">
      <dgm:prSet presAssocID="{25C74BCD-19BF-4A21-9D41-B5C6BA015D98}" presName="node" presStyleLbl="node1" presStyleIdx="0" presStyleCnt="10" custScaleX="122929">
        <dgm:presLayoutVars>
          <dgm:bulletEnabled val="1"/>
        </dgm:presLayoutVars>
      </dgm:prSet>
      <dgm:spPr/>
      <dgm:t>
        <a:bodyPr/>
        <a:lstStyle/>
        <a:p>
          <a:endParaRPr lang="en-US"/>
        </a:p>
      </dgm:t>
    </dgm:pt>
    <dgm:pt modelId="{5B0521C2-D7D3-4D0A-995E-5802BAF39980}" type="pres">
      <dgm:prSet presAssocID="{25C74BCD-19BF-4A21-9D41-B5C6BA015D98}" presName="dummy" presStyleCnt="0"/>
      <dgm:spPr/>
      <dgm:t>
        <a:bodyPr/>
        <a:lstStyle/>
        <a:p>
          <a:endParaRPr lang="en-US"/>
        </a:p>
      </dgm:t>
    </dgm:pt>
    <dgm:pt modelId="{67ECE4B9-F0D0-426A-B07E-8FD13B7AEAA9}" type="pres">
      <dgm:prSet presAssocID="{0ADAA38C-4C04-49ED-9397-9CBDFBFA1070}" presName="sibTrans" presStyleLbl="sibTrans2D1" presStyleIdx="0" presStyleCnt="10"/>
      <dgm:spPr/>
      <dgm:t>
        <a:bodyPr/>
        <a:lstStyle/>
        <a:p>
          <a:endParaRPr lang="en-US"/>
        </a:p>
      </dgm:t>
    </dgm:pt>
    <dgm:pt modelId="{77F74367-40C1-448A-A9CC-892DDE3DAFB7}" type="pres">
      <dgm:prSet presAssocID="{BC4356BC-D714-49A8-BD07-BB0C4DC394D1}" presName="node" presStyleLbl="node1" presStyleIdx="1" presStyleCnt="10" custScaleX="124781">
        <dgm:presLayoutVars>
          <dgm:bulletEnabled val="1"/>
        </dgm:presLayoutVars>
      </dgm:prSet>
      <dgm:spPr/>
      <dgm:t>
        <a:bodyPr/>
        <a:lstStyle/>
        <a:p>
          <a:endParaRPr lang="en-US"/>
        </a:p>
      </dgm:t>
    </dgm:pt>
    <dgm:pt modelId="{D808335A-BC0D-4EE4-A887-8A40CC772FD2}" type="pres">
      <dgm:prSet presAssocID="{BC4356BC-D714-49A8-BD07-BB0C4DC394D1}" presName="dummy" presStyleCnt="0"/>
      <dgm:spPr/>
      <dgm:t>
        <a:bodyPr/>
        <a:lstStyle/>
        <a:p>
          <a:endParaRPr lang="en-US"/>
        </a:p>
      </dgm:t>
    </dgm:pt>
    <dgm:pt modelId="{B46C2FC3-BFA5-4A5E-8937-438099455B47}" type="pres">
      <dgm:prSet presAssocID="{47B8DDEB-CBB8-4DF2-B10A-442A2F411382}" presName="sibTrans" presStyleLbl="sibTrans2D1" presStyleIdx="1" presStyleCnt="10"/>
      <dgm:spPr/>
      <dgm:t>
        <a:bodyPr/>
        <a:lstStyle/>
        <a:p>
          <a:endParaRPr lang="en-US"/>
        </a:p>
      </dgm:t>
    </dgm:pt>
    <dgm:pt modelId="{F7B8578F-D088-488C-AB66-F7837A190160}" type="pres">
      <dgm:prSet presAssocID="{D7CC093E-CB6A-45E2-9ECE-32959BCF0C77}" presName="node" presStyleLbl="node1" presStyleIdx="2" presStyleCnt="10" custScaleX="120418">
        <dgm:presLayoutVars>
          <dgm:bulletEnabled val="1"/>
        </dgm:presLayoutVars>
      </dgm:prSet>
      <dgm:spPr/>
      <dgm:t>
        <a:bodyPr/>
        <a:lstStyle/>
        <a:p>
          <a:endParaRPr lang="en-US"/>
        </a:p>
      </dgm:t>
    </dgm:pt>
    <dgm:pt modelId="{50232A34-8988-4A19-A4C0-987F07D9C863}" type="pres">
      <dgm:prSet presAssocID="{D7CC093E-CB6A-45E2-9ECE-32959BCF0C77}" presName="dummy" presStyleCnt="0"/>
      <dgm:spPr/>
      <dgm:t>
        <a:bodyPr/>
        <a:lstStyle/>
        <a:p>
          <a:endParaRPr lang="en-US"/>
        </a:p>
      </dgm:t>
    </dgm:pt>
    <dgm:pt modelId="{91FD2B32-D0B6-4E09-8ABC-A383C2EE1B5F}" type="pres">
      <dgm:prSet presAssocID="{C3C20FEA-F736-43D6-A565-CD8A7CAA6E54}" presName="sibTrans" presStyleLbl="sibTrans2D1" presStyleIdx="2" presStyleCnt="10"/>
      <dgm:spPr/>
      <dgm:t>
        <a:bodyPr/>
        <a:lstStyle/>
        <a:p>
          <a:endParaRPr lang="en-US"/>
        </a:p>
      </dgm:t>
    </dgm:pt>
    <dgm:pt modelId="{84972171-8C63-428B-987B-0F45C7320A58}" type="pres">
      <dgm:prSet presAssocID="{635B7F4B-EDBC-497B-96B6-57232938028B}" presName="node" presStyleLbl="node1" presStyleIdx="3" presStyleCnt="10" custScaleX="123867">
        <dgm:presLayoutVars>
          <dgm:bulletEnabled val="1"/>
        </dgm:presLayoutVars>
      </dgm:prSet>
      <dgm:spPr/>
      <dgm:t>
        <a:bodyPr/>
        <a:lstStyle/>
        <a:p>
          <a:endParaRPr lang="en-US"/>
        </a:p>
      </dgm:t>
    </dgm:pt>
    <dgm:pt modelId="{4BAF6A48-0170-4ABF-89E6-A8D8E326DD29}" type="pres">
      <dgm:prSet presAssocID="{635B7F4B-EDBC-497B-96B6-57232938028B}" presName="dummy" presStyleCnt="0"/>
      <dgm:spPr/>
      <dgm:t>
        <a:bodyPr/>
        <a:lstStyle/>
        <a:p>
          <a:endParaRPr lang="en-US"/>
        </a:p>
      </dgm:t>
    </dgm:pt>
    <dgm:pt modelId="{A6FF5023-D9F4-4D94-B27A-BD080A842BF9}" type="pres">
      <dgm:prSet presAssocID="{9217600C-100B-4010-B40B-98DD29865451}" presName="sibTrans" presStyleLbl="sibTrans2D1" presStyleIdx="3" presStyleCnt="10"/>
      <dgm:spPr/>
      <dgm:t>
        <a:bodyPr/>
        <a:lstStyle/>
        <a:p>
          <a:endParaRPr lang="en-US"/>
        </a:p>
      </dgm:t>
    </dgm:pt>
    <dgm:pt modelId="{8F850740-5F4A-436D-B3DB-918C56484C48}" type="pres">
      <dgm:prSet presAssocID="{E936044C-D611-4E02-8733-337C957A8CB4}" presName="node" presStyleLbl="node1" presStyleIdx="4" presStyleCnt="10" custScaleX="119352">
        <dgm:presLayoutVars>
          <dgm:bulletEnabled val="1"/>
        </dgm:presLayoutVars>
      </dgm:prSet>
      <dgm:spPr/>
      <dgm:t>
        <a:bodyPr/>
        <a:lstStyle/>
        <a:p>
          <a:endParaRPr lang="en-US"/>
        </a:p>
      </dgm:t>
    </dgm:pt>
    <dgm:pt modelId="{6D221AFD-62C7-4AF8-9F9F-CBA2AA737794}" type="pres">
      <dgm:prSet presAssocID="{E936044C-D611-4E02-8733-337C957A8CB4}" presName="dummy" presStyleCnt="0"/>
      <dgm:spPr/>
      <dgm:t>
        <a:bodyPr/>
        <a:lstStyle/>
        <a:p>
          <a:endParaRPr lang="en-US"/>
        </a:p>
      </dgm:t>
    </dgm:pt>
    <dgm:pt modelId="{0BE04374-A72B-4569-A216-B07C1BDDECF8}" type="pres">
      <dgm:prSet presAssocID="{E7BFD1C6-99C2-4826-AE0D-C15A3187987D}" presName="sibTrans" presStyleLbl="sibTrans2D1" presStyleIdx="4" presStyleCnt="10"/>
      <dgm:spPr/>
      <dgm:t>
        <a:bodyPr/>
        <a:lstStyle/>
        <a:p>
          <a:endParaRPr lang="en-US"/>
        </a:p>
      </dgm:t>
    </dgm:pt>
    <dgm:pt modelId="{735733CE-DF5C-42A6-845A-987C85F80D47}" type="pres">
      <dgm:prSet presAssocID="{9591B9EE-CEE7-49C1-A5B1-828BF7719F2A}" presName="node" presStyleLbl="node1" presStyleIdx="5" presStyleCnt="10" custScaleX="138313">
        <dgm:presLayoutVars>
          <dgm:bulletEnabled val="1"/>
        </dgm:presLayoutVars>
      </dgm:prSet>
      <dgm:spPr/>
      <dgm:t>
        <a:bodyPr/>
        <a:lstStyle/>
        <a:p>
          <a:endParaRPr lang="en-US"/>
        </a:p>
      </dgm:t>
    </dgm:pt>
    <dgm:pt modelId="{974BC619-F9A7-4B1F-BF97-1BC2AB12892A}" type="pres">
      <dgm:prSet presAssocID="{9591B9EE-CEE7-49C1-A5B1-828BF7719F2A}" presName="dummy" presStyleCnt="0"/>
      <dgm:spPr/>
      <dgm:t>
        <a:bodyPr/>
        <a:lstStyle/>
        <a:p>
          <a:endParaRPr lang="en-US"/>
        </a:p>
      </dgm:t>
    </dgm:pt>
    <dgm:pt modelId="{662202D7-F185-4544-814F-0CDFFCB5B9E6}" type="pres">
      <dgm:prSet presAssocID="{5B51A5F6-B2B5-4C74-B372-CBABC6E9AF83}" presName="sibTrans" presStyleLbl="sibTrans2D1" presStyleIdx="5" presStyleCnt="10"/>
      <dgm:spPr/>
      <dgm:t>
        <a:bodyPr/>
        <a:lstStyle/>
        <a:p>
          <a:endParaRPr lang="en-US"/>
        </a:p>
      </dgm:t>
    </dgm:pt>
    <dgm:pt modelId="{89993015-3FE7-4065-9366-062F97B89B04}" type="pres">
      <dgm:prSet presAssocID="{B8B66820-FCDE-4036-98C1-995E71763BFB}" presName="node" presStyleLbl="node1" presStyleIdx="6" presStyleCnt="10" custScaleX="143177">
        <dgm:presLayoutVars>
          <dgm:bulletEnabled val="1"/>
        </dgm:presLayoutVars>
      </dgm:prSet>
      <dgm:spPr/>
      <dgm:t>
        <a:bodyPr/>
        <a:lstStyle/>
        <a:p>
          <a:endParaRPr lang="en-US"/>
        </a:p>
      </dgm:t>
    </dgm:pt>
    <dgm:pt modelId="{D4EEF708-DDF7-4325-9D2E-B7B1B8EAB87D}" type="pres">
      <dgm:prSet presAssocID="{B8B66820-FCDE-4036-98C1-995E71763BFB}" presName="dummy" presStyleCnt="0"/>
      <dgm:spPr/>
      <dgm:t>
        <a:bodyPr/>
        <a:lstStyle/>
        <a:p>
          <a:endParaRPr lang="en-US"/>
        </a:p>
      </dgm:t>
    </dgm:pt>
    <dgm:pt modelId="{C72A0CB2-9D3E-407E-A797-D960021293D6}" type="pres">
      <dgm:prSet presAssocID="{B1C13BBC-F36F-4EB6-956B-28C185F395E8}" presName="sibTrans" presStyleLbl="sibTrans2D1" presStyleIdx="6" presStyleCnt="10"/>
      <dgm:spPr/>
      <dgm:t>
        <a:bodyPr/>
        <a:lstStyle/>
        <a:p>
          <a:endParaRPr lang="en-US"/>
        </a:p>
      </dgm:t>
    </dgm:pt>
    <dgm:pt modelId="{3651E3AC-0378-49E5-A1D7-43B5CE7845B3}" type="pres">
      <dgm:prSet presAssocID="{51228FA7-F35E-4BF6-BD21-975B5CA6A2C0}" presName="node" presStyleLbl="node1" presStyleIdx="7" presStyleCnt="10" custScaleX="140749">
        <dgm:presLayoutVars>
          <dgm:bulletEnabled val="1"/>
        </dgm:presLayoutVars>
      </dgm:prSet>
      <dgm:spPr/>
      <dgm:t>
        <a:bodyPr/>
        <a:lstStyle/>
        <a:p>
          <a:endParaRPr lang="en-US"/>
        </a:p>
      </dgm:t>
    </dgm:pt>
    <dgm:pt modelId="{AFC4F0CA-9FD1-43EA-BDEF-6F1DCFD0EAD3}" type="pres">
      <dgm:prSet presAssocID="{51228FA7-F35E-4BF6-BD21-975B5CA6A2C0}" presName="dummy" presStyleCnt="0"/>
      <dgm:spPr/>
      <dgm:t>
        <a:bodyPr/>
        <a:lstStyle/>
        <a:p>
          <a:endParaRPr lang="en-US"/>
        </a:p>
      </dgm:t>
    </dgm:pt>
    <dgm:pt modelId="{FE860CD0-B5CD-4EE0-9D3D-3F78740989C1}" type="pres">
      <dgm:prSet presAssocID="{D1BBD317-271D-420A-9953-0BF1CE7F31C9}" presName="sibTrans" presStyleLbl="sibTrans2D1" presStyleIdx="7" presStyleCnt="10"/>
      <dgm:spPr/>
      <dgm:t>
        <a:bodyPr/>
        <a:lstStyle/>
        <a:p>
          <a:endParaRPr lang="en-US"/>
        </a:p>
      </dgm:t>
    </dgm:pt>
    <dgm:pt modelId="{8117C1BC-1F1E-439A-90DF-FDEFAD4B864C}" type="pres">
      <dgm:prSet presAssocID="{FA7663EE-DE1B-49EB-A003-919DEC55CD48}" presName="node" presStyleLbl="node1" presStyleIdx="8" presStyleCnt="10" custScaleX="133881">
        <dgm:presLayoutVars>
          <dgm:bulletEnabled val="1"/>
        </dgm:presLayoutVars>
      </dgm:prSet>
      <dgm:spPr/>
      <dgm:t>
        <a:bodyPr/>
        <a:lstStyle/>
        <a:p>
          <a:endParaRPr lang="en-US"/>
        </a:p>
      </dgm:t>
    </dgm:pt>
    <dgm:pt modelId="{BEF054EF-9DA4-4E32-AF91-A0C5B54C4DDC}" type="pres">
      <dgm:prSet presAssocID="{FA7663EE-DE1B-49EB-A003-919DEC55CD48}" presName="dummy" presStyleCnt="0"/>
      <dgm:spPr/>
      <dgm:t>
        <a:bodyPr/>
        <a:lstStyle/>
        <a:p>
          <a:endParaRPr lang="en-US"/>
        </a:p>
      </dgm:t>
    </dgm:pt>
    <dgm:pt modelId="{90C64781-8E57-4DE5-9FFC-5E71C94AD4CC}" type="pres">
      <dgm:prSet presAssocID="{AE425FCD-83CB-495C-830A-A57D5756C783}" presName="sibTrans" presStyleLbl="sibTrans2D1" presStyleIdx="8" presStyleCnt="10"/>
      <dgm:spPr/>
      <dgm:t>
        <a:bodyPr/>
        <a:lstStyle/>
        <a:p>
          <a:endParaRPr lang="en-US"/>
        </a:p>
      </dgm:t>
    </dgm:pt>
    <dgm:pt modelId="{88A285DB-C935-4A34-8A3A-D79FFDCE0373}" type="pres">
      <dgm:prSet presAssocID="{006837CA-6892-46AB-BD23-687C6CF704BA}" presName="node" presStyleLbl="node1" presStyleIdx="9" presStyleCnt="10" custScaleX="121077">
        <dgm:presLayoutVars>
          <dgm:bulletEnabled val="1"/>
        </dgm:presLayoutVars>
      </dgm:prSet>
      <dgm:spPr/>
      <dgm:t>
        <a:bodyPr/>
        <a:lstStyle/>
        <a:p>
          <a:endParaRPr lang="en-US"/>
        </a:p>
      </dgm:t>
    </dgm:pt>
    <dgm:pt modelId="{3D1CEE51-33E9-4BC4-AD81-B43DCDFDAE44}" type="pres">
      <dgm:prSet presAssocID="{006837CA-6892-46AB-BD23-687C6CF704BA}" presName="dummy" presStyleCnt="0"/>
      <dgm:spPr/>
      <dgm:t>
        <a:bodyPr/>
        <a:lstStyle/>
        <a:p>
          <a:endParaRPr lang="en-US"/>
        </a:p>
      </dgm:t>
    </dgm:pt>
    <dgm:pt modelId="{ED4BAF65-71F6-42B8-9998-92CAF782C741}" type="pres">
      <dgm:prSet presAssocID="{DA6AE828-6336-4368-AE2A-B8E4C69ACA80}" presName="sibTrans" presStyleLbl="sibTrans2D1" presStyleIdx="9" presStyleCnt="10"/>
      <dgm:spPr/>
      <dgm:t>
        <a:bodyPr/>
        <a:lstStyle/>
        <a:p>
          <a:endParaRPr lang="en-US"/>
        </a:p>
      </dgm:t>
    </dgm:pt>
  </dgm:ptLst>
  <dgm:cxnLst>
    <dgm:cxn modelId="{27179815-25DB-451C-994A-028B0993CE0D}" srcId="{E9A60F72-B168-466D-959A-6B0AE711F401}" destId="{107B3351-A4F5-4BB0-B830-52B3883EE7D9}" srcOrd="0" destOrd="0" parTransId="{A6C72F4F-A7F1-4241-B152-BD0A670282E0}" sibTransId="{388D65F7-24BA-4073-90DB-1792E064F7F2}"/>
    <dgm:cxn modelId="{F2477EAD-DC80-46D9-86A2-F530D2887633}" srcId="{107B3351-A4F5-4BB0-B830-52B3883EE7D9}" destId="{E936044C-D611-4E02-8733-337C957A8CB4}" srcOrd="4" destOrd="0" parTransId="{60F43B68-698B-4565-954F-5E443C81C0EB}" sibTransId="{E7BFD1C6-99C2-4826-AE0D-C15A3187987D}"/>
    <dgm:cxn modelId="{84A51DF5-246F-4FF9-9844-E63D53E8A901}" type="presOf" srcId="{47B8DDEB-CBB8-4DF2-B10A-442A2F411382}" destId="{B46C2FC3-BFA5-4A5E-8937-438099455B47}" srcOrd="0" destOrd="0" presId="urn:microsoft.com/office/officeart/2005/8/layout/radial6"/>
    <dgm:cxn modelId="{88738F81-CC59-4194-AB1E-B2F48410FBF3}" type="presOf" srcId="{B8B66820-FCDE-4036-98C1-995E71763BFB}" destId="{89993015-3FE7-4065-9366-062F97B89B04}" srcOrd="0" destOrd="0" presId="urn:microsoft.com/office/officeart/2005/8/layout/radial6"/>
    <dgm:cxn modelId="{19AF5C52-7668-4DC0-BA1D-6015C38E4743}" type="presOf" srcId="{E9A60F72-B168-466D-959A-6B0AE711F401}" destId="{D960D6B2-9E93-46A5-BBC2-61A2297ED108}" srcOrd="0" destOrd="0" presId="urn:microsoft.com/office/officeart/2005/8/layout/radial6"/>
    <dgm:cxn modelId="{A1DC38E2-545B-48DC-84CB-0B560A16294A}" srcId="{107B3351-A4F5-4BB0-B830-52B3883EE7D9}" destId="{9591B9EE-CEE7-49C1-A5B1-828BF7719F2A}" srcOrd="5" destOrd="0" parTransId="{4C54094E-8F52-4482-8C9B-8BA103899F45}" sibTransId="{5B51A5F6-B2B5-4C74-B372-CBABC6E9AF83}"/>
    <dgm:cxn modelId="{B304E8B1-4A53-48FD-BC48-EEC94391327E}" srcId="{107B3351-A4F5-4BB0-B830-52B3883EE7D9}" destId="{FA7663EE-DE1B-49EB-A003-919DEC55CD48}" srcOrd="8" destOrd="0" parTransId="{36894757-F809-4716-885D-18B13FD46A79}" sibTransId="{AE425FCD-83CB-495C-830A-A57D5756C783}"/>
    <dgm:cxn modelId="{2082DB69-0F05-4024-888B-6DF8A831C454}" type="presOf" srcId="{E936044C-D611-4E02-8733-337C957A8CB4}" destId="{8F850740-5F4A-436D-B3DB-918C56484C48}" srcOrd="0" destOrd="0" presId="urn:microsoft.com/office/officeart/2005/8/layout/radial6"/>
    <dgm:cxn modelId="{9EBB7F3E-5305-4D59-8752-B3D6B9470F07}" type="presOf" srcId="{51228FA7-F35E-4BF6-BD21-975B5CA6A2C0}" destId="{3651E3AC-0378-49E5-A1D7-43B5CE7845B3}" srcOrd="0" destOrd="0" presId="urn:microsoft.com/office/officeart/2005/8/layout/radial6"/>
    <dgm:cxn modelId="{E0723E9B-D143-4A20-90B8-0F698C77C0C1}" srcId="{107B3351-A4F5-4BB0-B830-52B3883EE7D9}" destId="{25C74BCD-19BF-4A21-9D41-B5C6BA015D98}" srcOrd="0" destOrd="0" parTransId="{237746F4-7B32-45CB-9350-F332BD655934}" sibTransId="{0ADAA38C-4C04-49ED-9397-9CBDFBFA1070}"/>
    <dgm:cxn modelId="{89D29102-072D-4D22-8CAA-45FC98F01D0E}" srcId="{107B3351-A4F5-4BB0-B830-52B3883EE7D9}" destId="{006837CA-6892-46AB-BD23-687C6CF704BA}" srcOrd="9" destOrd="0" parTransId="{C99B0EBF-5EE7-441C-9396-2087CCE3BDEA}" sibTransId="{DA6AE828-6336-4368-AE2A-B8E4C69ACA80}"/>
    <dgm:cxn modelId="{36759191-3B79-4C0B-9CFB-5ABE4F4DD3C6}" type="presOf" srcId="{AE425FCD-83CB-495C-830A-A57D5756C783}" destId="{90C64781-8E57-4DE5-9FFC-5E71C94AD4CC}" srcOrd="0" destOrd="0" presId="urn:microsoft.com/office/officeart/2005/8/layout/radial6"/>
    <dgm:cxn modelId="{6B12E8A4-C4B7-419F-B6C1-B1D1FC673515}" type="presOf" srcId="{B1C13BBC-F36F-4EB6-956B-28C185F395E8}" destId="{C72A0CB2-9D3E-407E-A797-D960021293D6}" srcOrd="0" destOrd="0" presId="urn:microsoft.com/office/officeart/2005/8/layout/radial6"/>
    <dgm:cxn modelId="{A68FF604-8E57-4F4B-9225-8C7C64227E3A}" srcId="{107B3351-A4F5-4BB0-B830-52B3883EE7D9}" destId="{B8B66820-FCDE-4036-98C1-995E71763BFB}" srcOrd="6" destOrd="0" parTransId="{8A6725F4-C050-49DF-98D9-B7E574DED731}" sibTransId="{B1C13BBC-F36F-4EB6-956B-28C185F395E8}"/>
    <dgm:cxn modelId="{7756EB29-FA92-4CB3-BDC8-7B9F302922E8}" srcId="{107B3351-A4F5-4BB0-B830-52B3883EE7D9}" destId="{BC4356BC-D714-49A8-BD07-BB0C4DC394D1}" srcOrd="1" destOrd="0" parTransId="{A6CE157D-AC5E-4900-B539-1E3CC00DCDB2}" sibTransId="{47B8DDEB-CBB8-4DF2-B10A-442A2F411382}"/>
    <dgm:cxn modelId="{2BF80C37-EBCD-4E33-A6F7-C68149D27490}" srcId="{107B3351-A4F5-4BB0-B830-52B3883EE7D9}" destId="{635B7F4B-EDBC-497B-96B6-57232938028B}" srcOrd="3" destOrd="0" parTransId="{D507B505-C94C-40E7-84D4-33B93EEA61D4}" sibTransId="{9217600C-100B-4010-B40B-98DD29865451}"/>
    <dgm:cxn modelId="{E5E63FBD-DFF5-4FE1-813E-787ADA5AACC8}" type="presOf" srcId="{0ADAA38C-4C04-49ED-9397-9CBDFBFA1070}" destId="{67ECE4B9-F0D0-426A-B07E-8FD13B7AEAA9}" srcOrd="0" destOrd="0" presId="urn:microsoft.com/office/officeart/2005/8/layout/radial6"/>
    <dgm:cxn modelId="{7F4A360A-30D6-4ED5-8E0A-A31D05784750}" type="presOf" srcId="{635B7F4B-EDBC-497B-96B6-57232938028B}" destId="{84972171-8C63-428B-987B-0F45C7320A58}" srcOrd="0" destOrd="0" presId="urn:microsoft.com/office/officeart/2005/8/layout/radial6"/>
    <dgm:cxn modelId="{720F7A9A-620F-42EB-93E9-ACE998EE7901}" type="presOf" srcId="{9217600C-100B-4010-B40B-98DD29865451}" destId="{A6FF5023-D9F4-4D94-B27A-BD080A842BF9}" srcOrd="0" destOrd="0" presId="urn:microsoft.com/office/officeart/2005/8/layout/radial6"/>
    <dgm:cxn modelId="{420C74D7-990D-4BC3-99F8-FB0BD17AE11C}" type="presOf" srcId="{DA6AE828-6336-4368-AE2A-B8E4C69ACA80}" destId="{ED4BAF65-71F6-42B8-9998-92CAF782C741}" srcOrd="0" destOrd="0" presId="urn:microsoft.com/office/officeart/2005/8/layout/radial6"/>
    <dgm:cxn modelId="{B4A5A4D1-0E22-450F-A64B-52D5974D5F1D}" type="presOf" srcId="{E7BFD1C6-99C2-4826-AE0D-C15A3187987D}" destId="{0BE04374-A72B-4569-A216-B07C1BDDECF8}" srcOrd="0" destOrd="0" presId="urn:microsoft.com/office/officeart/2005/8/layout/radial6"/>
    <dgm:cxn modelId="{22678EC4-D681-4691-8BF6-EFE3DB0BFFDD}" type="presOf" srcId="{5B51A5F6-B2B5-4C74-B372-CBABC6E9AF83}" destId="{662202D7-F185-4544-814F-0CDFFCB5B9E6}" srcOrd="0" destOrd="0" presId="urn:microsoft.com/office/officeart/2005/8/layout/radial6"/>
    <dgm:cxn modelId="{179E09C4-6CCF-4DA1-A0B1-82BA50EFAA5B}" type="presOf" srcId="{BC4356BC-D714-49A8-BD07-BB0C4DC394D1}" destId="{77F74367-40C1-448A-A9CC-892DDE3DAFB7}" srcOrd="0" destOrd="0" presId="urn:microsoft.com/office/officeart/2005/8/layout/radial6"/>
    <dgm:cxn modelId="{06B05018-77F9-4A9B-83D0-37C1A04F6131}" type="presOf" srcId="{D1BBD317-271D-420A-9953-0BF1CE7F31C9}" destId="{FE860CD0-B5CD-4EE0-9D3D-3F78740989C1}" srcOrd="0" destOrd="0" presId="urn:microsoft.com/office/officeart/2005/8/layout/radial6"/>
    <dgm:cxn modelId="{9E1B77C8-619F-4971-8F3B-58A1FB6E0DBD}" type="presOf" srcId="{006837CA-6892-46AB-BD23-687C6CF704BA}" destId="{88A285DB-C935-4A34-8A3A-D79FFDCE0373}" srcOrd="0" destOrd="0" presId="urn:microsoft.com/office/officeart/2005/8/layout/radial6"/>
    <dgm:cxn modelId="{E7F5BEDE-908F-4EC3-A315-5C1DA9F67C99}" type="presOf" srcId="{25C74BCD-19BF-4A21-9D41-B5C6BA015D98}" destId="{9B77D027-CEF8-4346-B18B-88079CF36F14}" srcOrd="0" destOrd="0" presId="urn:microsoft.com/office/officeart/2005/8/layout/radial6"/>
    <dgm:cxn modelId="{CEFBF34F-166F-42E3-9323-C3D047E0DF0B}" type="presOf" srcId="{C3C20FEA-F736-43D6-A565-CD8A7CAA6E54}" destId="{91FD2B32-D0B6-4E09-8ABC-A383C2EE1B5F}" srcOrd="0" destOrd="0" presId="urn:microsoft.com/office/officeart/2005/8/layout/radial6"/>
    <dgm:cxn modelId="{F2AE439B-E07A-4F47-8B8E-89A0140D7F9C}" srcId="{107B3351-A4F5-4BB0-B830-52B3883EE7D9}" destId="{51228FA7-F35E-4BF6-BD21-975B5CA6A2C0}" srcOrd="7" destOrd="0" parTransId="{A18B5D70-4EF3-4AF6-AF79-40802CE06244}" sibTransId="{D1BBD317-271D-420A-9953-0BF1CE7F31C9}"/>
    <dgm:cxn modelId="{DC5BA593-0BE2-4CBB-AD99-8437983840B0}" type="presOf" srcId="{107B3351-A4F5-4BB0-B830-52B3883EE7D9}" destId="{A806570D-37D5-49AF-AC3C-9FCE8AFF3D3F}" srcOrd="0" destOrd="0" presId="urn:microsoft.com/office/officeart/2005/8/layout/radial6"/>
    <dgm:cxn modelId="{110B0C5C-02DD-4738-8D7B-41243F0004A7}" type="presOf" srcId="{9591B9EE-CEE7-49C1-A5B1-828BF7719F2A}" destId="{735733CE-DF5C-42A6-845A-987C85F80D47}" srcOrd="0" destOrd="0" presId="urn:microsoft.com/office/officeart/2005/8/layout/radial6"/>
    <dgm:cxn modelId="{10757038-DA2C-42D9-AF63-091FF99FA352}" srcId="{107B3351-A4F5-4BB0-B830-52B3883EE7D9}" destId="{D7CC093E-CB6A-45E2-9ECE-32959BCF0C77}" srcOrd="2" destOrd="0" parTransId="{BEFE46AE-778C-4CA9-AD08-3BDA40626C7A}" sibTransId="{C3C20FEA-F736-43D6-A565-CD8A7CAA6E54}"/>
    <dgm:cxn modelId="{F2635FD9-2E3B-4A2A-834E-D5145C83EE02}" type="presOf" srcId="{FA7663EE-DE1B-49EB-A003-919DEC55CD48}" destId="{8117C1BC-1F1E-439A-90DF-FDEFAD4B864C}" srcOrd="0" destOrd="0" presId="urn:microsoft.com/office/officeart/2005/8/layout/radial6"/>
    <dgm:cxn modelId="{D3CCCA52-1FE3-4C40-BF05-458175FB902C}" type="presOf" srcId="{D7CC093E-CB6A-45E2-9ECE-32959BCF0C77}" destId="{F7B8578F-D088-488C-AB66-F7837A190160}" srcOrd="0" destOrd="0" presId="urn:microsoft.com/office/officeart/2005/8/layout/radial6"/>
    <dgm:cxn modelId="{CF8CCD8F-5AD1-4027-B88E-AA9E491B4359}" type="presParOf" srcId="{D960D6B2-9E93-46A5-BBC2-61A2297ED108}" destId="{A806570D-37D5-49AF-AC3C-9FCE8AFF3D3F}" srcOrd="0" destOrd="0" presId="urn:microsoft.com/office/officeart/2005/8/layout/radial6"/>
    <dgm:cxn modelId="{CF616D6E-9C50-4884-961F-6DD55FB92BFD}" type="presParOf" srcId="{D960D6B2-9E93-46A5-BBC2-61A2297ED108}" destId="{9B77D027-CEF8-4346-B18B-88079CF36F14}" srcOrd="1" destOrd="0" presId="urn:microsoft.com/office/officeart/2005/8/layout/radial6"/>
    <dgm:cxn modelId="{215CF9CD-0258-4A01-AB7E-BDB9C61913EC}" type="presParOf" srcId="{D960D6B2-9E93-46A5-BBC2-61A2297ED108}" destId="{5B0521C2-D7D3-4D0A-995E-5802BAF39980}" srcOrd="2" destOrd="0" presId="urn:microsoft.com/office/officeart/2005/8/layout/radial6"/>
    <dgm:cxn modelId="{8B181346-96E2-4733-B163-51AF2DC35896}" type="presParOf" srcId="{D960D6B2-9E93-46A5-BBC2-61A2297ED108}" destId="{67ECE4B9-F0D0-426A-B07E-8FD13B7AEAA9}" srcOrd="3" destOrd="0" presId="urn:microsoft.com/office/officeart/2005/8/layout/radial6"/>
    <dgm:cxn modelId="{88AEAFBA-74CD-4ECB-A1A1-BA4B2F5060ED}" type="presParOf" srcId="{D960D6B2-9E93-46A5-BBC2-61A2297ED108}" destId="{77F74367-40C1-448A-A9CC-892DDE3DAFB7}" srcOrd="4" destOrd="0" presId="urn:microsoft.com/office/officeart/2005/8/layout/radial6"/>
    <dgm:cxn modelId="{B6065F16-681C-4282-94A4-E01D757B6F44}" type="presParOf" srcId="{D960D6B2-9E93-46A5-BBC2-61A2297ED108}" destId="{D808335A-BC0D-4EE4-A887-8A40CC772FD2}" srcOrd="5" destOrd="0" presId="urn:microsoft.com/office/officeart/2005/8/layout/radial6"/>
    <dgm:cxn modelId="{3431F622-CB45-4064-BD48-8BE7008940B5}" type="presParOf" srcId="{D960D6B2-9E93-46A5-BBC2-61A2297ED108}" destId="{B46C2FC3-BFA5-4A5E-8937-438099455B47}" srcOrd="6" destOrd="0" presId="urn:microsoft.com/office/officeart/2005/8/layout/radial6"/>
    <dgm:cxn modelId="{19706083-0376-4D0A-BB2B-D286319F0CF2}" type="presParOf" srcId="{D960D6B2-9E93-46A5-BBC2-61A2297ED108}" destId="{F7B8578F-D088-488C-AB66-F7837A190160}" srcOrd="7" destOrd="0" presId="urn:microsoft.com/office/officeart/2005/8/layout/radial6"/>
    <dgm:cxn modelId="{E84397EA-7C11-463C-A4EE-740ADC2C9087}" type="presParOf" srcId="{D960D6B2-9E93-46A5-BBC2-61A2297ED108}" destId="{50232A34-8988-4A19-A4C0-987F07D9C863}" srcOrd="8" destOrd="0" presId="urn:microsoft.com/office/officeart/2005/8/layout/radial6"/>
    <dgm:cxn modelId="{6C61C185-743B-481E-8A84-FE189E352E24}" type="presParOf" srcId="{D960D6B2-9E93-46A5-BBC2-61A2297ED108}" destId="{91FD2B32-D0B6-4E09-8ABC-A383C2EE1B5F}" srcOrd="9" destOrd="0" presId="urn:microsoft.com/office/officeart/2005/8/layout/radial6"/>
    <dgm:cxn modelId="{EDF120B4-6BAE-458D-88E0-3F2E4083C864}" type="presParOf" srcId="{D960D6B2-9E93-46A5-BBC2-61A2297ED108}" destId="{84972171-8C63-428B-987B-0F45C7320A58}" srcOrd="10" destOrd="0" presId="urn:microsoft.com/office/officeart/2005/8/layout/radial6"/>
    <dgm:cxn modelId="{EDFDA5DB-A4FD-4BF3-90FC-B6DA5F8F91C8}" type="presParOf" srcId="{D960D6B2-9E93-46A5-BBC2-61A2297ED108}" destId="{4BAF6A48-0170-4ABF-89E6-A8D8E326DD29}" srcOrd="11" destOrd="0" presId="urn:microsoft.com/office/officeart/2005/8/layout/radial6"/>
    <dgm:cxn modelId="{B19979D8-EBC3-45E5-A92C-DB06E95EC3B8}" type="presParOf" srcId="{D960D6B2-9E93-46A5-BBC2-61A2297ED108}" destId="{A6FF5023-D9F4-4D94-B27A-BD080A842BF9}" srcOrd="12" destOrd="0" presId="urn:microsoft.com/office/officeart/2005/8/layout/radial6"/>
    <dgm:cxn modelId="{DAD9BC80-5F3E-48B9-8AF9-590665A97D92}" type="presParOf" srcId="{D960D6B2-9E93-46A5-BBC2-61A2297ED108}" destId="{8F850740-5F4A-436D-B3DB-918C56484C48}" srcOrd="13" destOrd="0" presId="urn:microsoft.com/office/officeart/2005/8/layout/radial6"/>
    <dgm:cxn modelId="{4ACD0BA7-518D-4192-AFFC-A0AC6AF5F900}" type="presParOf" srcId="{D960D6B2-9E93-46A5-BBC2-61A2297ED108}" destId="{6D221AFD-62C7-4AF8-9F9F-CBA2AA737794}" srcOrd="14" destOrd="0" presId="urn:microsoft.com/office/officeart/2005/8/layout/radial6"/>
    <dgm:cxn modelId="{6FFDD11A-4CE7-425A-839F-82B2FBFEA2F0}" type="presParOf" srcId="{D960D6B2-9E93-46A5-BBC2-61A2297ED108}" destId="{0BE04374-A72B-4569-A216-B07C1BDDECF8}" srcOrd="15" destOrd="0" presId="urn:microsoft.com/office/officeart/2005/8/layout/radial6"/>
    <dgm:cxn modelId="{B3657F33-5C92-4B88-95BC-7A402699E64B}" type="presParOf" srcId="{D960D6B2-9E93-46A5-BBC2-61A2297ED108}" destId="{735733CE-DF5C-42A6-845A-987C85F80D47}" srcOrd="16" destOrd="0" presId="urn:microsoft.com/office/officeart/2005/8/layout/radial6"/>
    <dgm:cxn modelId="{DEC96823-4D66-4849-8081-7905EC75360D}" type="presParOf" srcId="{D960D6B2-9E93-46A5-BBC2-61A2297ED108}" destId="{974BC619-F9A7-4B1F-BF97-1BC2AB12892A}" srcOrd="17" destOrd="0" presId="urn:microsoft.com/office/officeart/2005/8/layout/radial6"/>
    <dgm:cxn modelId="{B80159A3-46EB-4961-A69F-29CAAD740E98}" type="presParOf" srcId="{D960D6B2-9E93-46A5-BBC2-61A2297ED108}" destId="{662202D7-F185-4544-814F-0CDFFCB5B9E6}" srcOrd="18" destOrd="0" presId="urn:microsoft.com/office/officeart/2005/8/layout/radial6"/>
    <dgm:cxn modelId="{47685CDA-080D-4F31-BF17-64C13C27F6AA}" type="presParOf" srcId="{D960D6B2-9E93-46A5-BBC2-61A2297ED108}" destId="{89993015-3FE7-4065-9366-062F97B89B04}" srcOrd="19" destOrd="0" presId="urn:microsoft.com/office/officeart/2005/8/layout/radial6"/>
    <dgm:cxn modelId="{17FE9EDE-C54C-457A-BD81-68456CBA7538}" type="presParOf" srcId="{D960D6B2-9E93-46A5-BBC2-61A2297ED108}" destId="{D4EEF708-DDF7-4325-9D2E-B7B1B8EAB87D}" srcOrd="20" destOrd="0" presId="urn:microsoft.com/office/officeart/2005/8/layout/radial6"/>
    <dgm:cxn modelId="{D370F051-1EB8-41DB-A063-30D441FF8C6C}" type="presParOf" srcId="{D960D6B2-9E93-46A5-BBC2-61A2297ED108}" destId="{C72A0CB2-9D3E-407E-A797-D960021293D6}" srcOrd="21" destOrd="0" presId="urn:microsoft.com/office/officeart/2005/8/layout/radial6"/>
    <dgm:cxn modelId="{1C652004-2BEC-45C0-A663-CD765A3DABEA}" type="presParOf" srcId="{D960D6B2-9E93-46A5-BBC2-61A2297ED108}" destId="{3651E3AC-0378-49E5-A1D7-43B5CE7845B3}" srcOrd="22" destOrd="0" presId="urn:microsoft.com/office/officeart/2005/8/layout/radial6"/>
    <dgm:cxn modelId="{87B11665-6A8B-48C4-A5DF-0CF916626F34}" type="presParOf" srcId="{D960D6B2-9E93-46A5-BBC2-61A2297ED108}" destId="{AFC4F0CA-9FD1-43EA-BDEF-6F1DCFD0EAD3}" srcOrd="23" destOrd="0" presId="urn:microsoft.com/office/officeart/2005/8/layout/radial6"/>
    <dgm:cxn modelId="{81302227-30D4-4685-A4DC-02AA28630A6D}" type="presParOf" srcId="{D960D6B2-9E93-46A5-BBC2-61A2297ED108}" destId="{FE860CD0-B5CD-4EE0-9D3D-3F78740989C1}" srcOrd="24" destOrd="0" presId="urn:microsoft.com/office/officeart/2005/8/layout/radial6"/>
    <dgm:cxn modelId="{5379DB76-7D62-4B87-9143-0ECE951E15DA}" type="presParOf" srcId="{D960D6B2-9E93-46A5-BBC2-61A2297ED108}" destId="{8117C1BC-1F1E-439A-90DF-FDEFAD4B864C}" srcOrd="25" destOrd="0" presId="urn:microsoft.com/office/officeart/2005/8/layout/radial6"/>
    <dgm:cxn modelId="{BD94EE81-2DAF-4580-82AC-E994F06E9306}" type="presParOf" srcId="{D960D6B2-9E93-46A5-BBC2-61A2297ED108}" destId="{BEF054EF-9DA4-4E32-AF91-A0C5B54C4DDC}" srcOrd="26" destOrd="0" presId="urn:microsoft.com/office/officeart/2005/8/layout/radial6"/>
    <dgm:cxn modelId="{1D65CC41-9C1C-4D67-B43A-0B0ED8050B1F}" type="presParOf" srcId="{D960D6B2-9E93-46A5-BBC2-61A2297ED108}" destId="{90C64781-8E57-4DE5-9FFC-5E71C94AD4CC}" srcOrd="27" destOrd="0" presId="urn:microsoft.com/office/officeart/2005/8/layout/radial6"/>
    <dgm:cxn modelId="{8181F50F-A412-4DF9-9111-1FF2B59C5798}" type="presParOf" srcId="{D960D6B2-9E93-46A5-BBC2-61A2297ED108}" destId="{88A285DB-C935-4A34-8A3A-D79FFDCE0373}" srcOrd="28" destOrd="0" presId="urn:microsoft.com/office/officeart/2005/8/layout/radial6"/>
    <dgm:cxn modelId="{6101EA21-0D0B-453F-A95D-0E24F0E83D02}" type="presParOf" srcId="{D960D6B2-9E93-46A5-BBC2-61A2297ED108}" destId="{3D1CEE51-33E9-4BC4-AD81-B43DCDFDAE44}" srcOrd="29" destOrd="0" presId="urn:microsoft.com/office/officeart/2005/8/layout/radial6"/>
    <dgm:cxn modelId="{448CBF59-F14B-45A0-94ED-E11C4F8B2E42}" type="presParOf" srcId="{D960D6B2-9E93-46A5-BBC2-61A2297ED108}" destId="{ED4BAF65-71F6-42B8-9998-92CAF782C741}"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E6D71-9FCD-426C-B44A-E68F3EB44B4A}" type="datetimeFigureOut">
              <a:rPr lang="en-US" smtClean="0"/>
              <a:t>2/8/2015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2027C-BE75-4192-AB26-6584D35CE8F4}" type="slidenum">
              <a:rPr lang="en-US" smtClean="0"/>
              <a:t>‹#›</a:t>
            </a:fld>
            <a:endParaRPr lang="en-US"/>
          </a:p>
        </p:txBody>
      </p:sp>
    </p:spTree>
    <p:extLst>
      <p:ext uri="{BB962C8B-B14F-4D97-AF65-F5344CB8AC3E}">
        <p14:creationId xmlns:p14="http://schemas.microsoft.com/office/powerpoint/2010/main" val="420874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1.png"/><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Freeform 2"/>
          <p:cNvSpPr>
            <a:spLocks/>
          </p:cNvSpPr>
          <p:nvPr/>
        </p:nvSpPr>
        <p:spPr bwMode="gray">
          <a:xfrm>
            <a:off x="-222251" y="-12700"/>
            <a:ext cx="12414251" cy="6878638"/>
          </a:xfrm>
          <a:custGeom>
            <a:avLst/>
            <a:gdLst/>
            <a:ahLst/>
            <a:cxnLst>
              <a:cxn ang="0">
                <a:pos x="5865" y="2870"/>
              </a:cxn>
              <a:cxn ang="0">
                <a:pos x="4934" y="3427"/>
              </a:cxn>
              <a:cxn ang="0">
                <a:pos x="3003" y="3839"/>
              </a:cxn>
              <a:cxn ang="0">
                <a:pos x="1319" y="3610"/>
              </a:cxn>
              <a:cxn ang="0">
                <a:pos x="145" y="2327"/>
              </a:cxn>
              <a:cxn ang="0">
                <a:pos x="519" y="553"/>
              </a:cxn>
              <a:cxn ang="0">
                <a:pos x="1130" y="8"/>
              </a:cxn>
              <a:cxn ang="0">
                <a:pos x="98" y="0"/>
              </a:cxn>
              <a:cxn ang="0">
                <a:pos x="94" y="4328"/>
              </a:cxn>
              <a:cxn ang="0">
                <a:pos x="5862" y="4333"/>
              </a:cxn>
            </a:cxnLst>
            <a:rect l="0" t="0" r="r" b="b"/>
            <a:pathLst>
              <a:path w="5865" h="4333">
                <a:moveTo>
                  <a:pt x="5865" y="2870"/>
                </a:moveTo>
                <a:cubicBezTo>
                  <a:pt x="5766" y="3006"/>
                  <a:pt x="5616" y="3111"/>
                  <a:pt x="4934" y="3427"/>
                </a:cubicBezTo>
                <a:cubicBezTo>
                  <a:pt x="4254" y="3742"/>
                  <a:pt x="3605" y="3809"/>
                  <a:pt x="3003" y="3839"/>
                </a:cubicBezTo>
                <a:cubicBezTo>
                  <a:pt x="2401" y="3869"/>
                  <a:pt x="1795" y="3862"/>
                  <a:pt x="1319" y="3610"/>
                </a:cubicBezTo>
                <a:cubicBezTo>
                  <a:pt x="784" y="3413"/>
                  <a:pt x="233" y="2771"/>
                  <a:pt x="145" y="2327"/>
                </a:cubicBezTo>
                <a:cubicBezTo>
                  <a:pt x="0" y="1528"/>
                  <a:pt x="308" y="844"/>
                  <a:pt x="519" y="553"/>
                </a:cubicBezTo>
                <a:cubicBezTo>
                  <a:pt x="729" y="262"/>
                  <a:pt x="1076" y="17"/>
                  <a:pt x="1130" y="8"/>
                </a:cubicBezTo>
                <a:lnTo>
                  <a:pt x="98" y="0"/>
                </a:lnTo>
                <a:lnTo>
                  <a:pt x="94" y="4328"/>
                </a:lnTo>
                <a:lnTo>
                  <a:pt x="5862" y="4333"/>
                </a:lnTo>
              </a:path>
            </a:pathLst>
          </a:custGeom>
          <a:gradFill rotWithShape="1">
            <a:gsLst>
              <a:gs pos="0">
                <a:schemeClr val="bg1"/>
              </a:gs>
              <a:gs pos="100000">
                <a:schemeClr val="accent2"/>
              </a:gs>
            </a:gsLst>
            <a:lin ang="2700000" scaled="1"/>
          </a:gradFill>
          <a:ln w="9525">
            <a:noFill/>
            <a:round/>
            <a:headEnd/>
            <a:tailEnd/>
          </a:ln>
          <a:effectLst/>
        </p:spPr>
        <p:txBody>
          <a:bodyPr/>
          <a:lstStyle/>
          <a:p>
            <a:pPr>
              <a:defRPr/>
            </a:pPr>
            <a:endParaRPr lang="en-US" sz="1800"/>
          </a:p>
        </p:txBody>
      </p:sp>
      <p:sp>
        <p:nvSpPr>
          <p:cNvPr id="5" name="Freeform 3"/>
          <p:cNvSpPr>
            <a:spLocks/>
          </p:cNvSpPr>
          <p:nvPr/>
        </p:nvSpPr>
        <p:spPr bwMode="ltGray">
          <a:xfrm>
            <a:off x="-21166" y="-3175"/>
            <a:ext cx="12213167" cy="6865938"/>
          </a:xfrm>
          <a:custGeom>
            <a:avLst/>
            <a:gdLst/>
            <a:ahLst/>
            <a:cxnLst>
              <a:cxn ang="0">
                <a:pos x="0" y="445"/>
              </a:cxn>
              <a:cxn ang="0">
                <a:pos x="0" y="4322"/>
              </a:cxn>
              <a:cxn ang="0">
                <a:pos x="3976" y="4325"/>
              </a:cxn>
              <a:cxn ang="0">
                <a:pos x="4975" y="3860"/>
              </a:cxn>
              <a:cxn ang="0">
                <a:pos x="5770" y="3261"/>
              </a:cxn>
              <a:cxn ang="0">
                <a:pos x="5770" y="2818"/>
              </a:cxn>
              <a:cxn ang="0">
                <a:pos x="4865" y="3312"/>
              </a:cxn>
              <a:cxn ang="0">
                <a:pos x="2853" y="3778"/>
              </a:cxn>
              <a:cxn ang="0">
                <a:pos x="1025" y="3403"/>
              </a:cxn>
              <a:cxn ang="0">
                <a:pos x="129" y="2288"/>
              </a:cxn>
              <a:cxn ang="0">
                <a:pos x="531" y="514"/>
              </a:cxn>
              <a:cxn ang="0">
                <a:pos x="1080" y="2"/>
              </a:cxn>
              <a:cxn ang="0">
                <a:pos x="481" y="0"/>
              </a:cxn>
              <a:cxn ang="0">
                <a:pos x="184" y="248"/>
              </a:cxn>
              <a:cxn ang="0">
                <a:pos x="0" y="445"/>
              </a:cxn>
            </a:cxnLst>
            <a:rect l="0" t="0" r="r" b="b"/>
            <a:pathLst>
              <a:path w="5770" h="4325">
                <a:moveTo>
                  <a:pt x="0" y="445"/>
                </a:moveTo>
                <a:lnTo>
                  <a:pt x="0" y="4322"/>
                </a:lnTo>
                <a:lnTo>
                  <a:pt x="3976" y="4325"/>
                </a:lnTo>
                <a:cubicBezTo>
                  <a:pt x="4424" y="4168"/>
                  <a:pt x="4665" y="4052"/>
                  <a:pt x="4975" y="3860"/>
                </a:cubicBezTo>
                <a:cubicBezTo>
                  <a:pt x="5285" y="3668"/>
                  <a:pt x="5638" y="3435"/>
                  <a:pt x="5770" y="3261"/>
                </a:cubicBezTo>
                <a:lnTo>
                  <a:pt x="5770" y="2818"/>
                </a:lnTo>
                <a:cubicBezTo>
                  <a:pt x="5747" y="2832"/>
                  <a:pt x="5548" y="2996"/>
                  <a:pt x="4865" y="3312"/>
                </a:cubicBezTo>
                <a:cubicBezTo>
                  <a:pt x="4182" y="3628"/>
                  <a:pt x="3493" y="3763"/>
                  <a:pt x="2853" y="3778"/>
                </a:cubicBezTo>
                <a:cubicBezTo>
                  <a:pt x="2213" y="3793"/>
                  <a:pt x="1592" y="3723"/>
                  <a:pt x="1025" y="3403"/>
                </a:cubicBezTo>
                <a:cubicBezTo>
                  <a:pt x="458" y="3083"/>
                  <a:pt x="248" y="2745"/>
                  <a:pt x="129" y="2288"/>
                </a:cubicBezTo>
                <a:cubicBezTo>
                  <a:pt x="10" y="1831"/>
                  <a:pt x="65" y="1026"/>
                  <a:pt x="531" y="514"/>
                </a:cubicBezTo>
                <a:cubicBezTo>
                  <a:pt x="997" y="2"/>
                  <a:pt x="1071" y="29"/>
                  <a:pt x="1080" y="2"/>
                </a:cubicBezTo>
                <a:lnTo>
                  <a:pt x="481" y="0"/>
                </a:lnTo>
                <a:cubicBezTo>
                  <a:pt x="376" y="68"/>
                  <a:pt x="264" y="174"/>
                  <a:pt x="184" y="248"/>
                </a:cubicBezTo>
                <a:cubicBezTo>
                  <a:pt x="104" y="322"/>
                  <a:pt x="38" y="404"/>
                  <a:pt x="0" y="445"/>
                </a:cubicBezTo>
                <a:close/>
              </a:path>
            </a:pathLst>
          </a:custGeom>
          <a:gradFill rotWithShape="1">
            <a:gsLst>
              <a:gs pos="0">
                <a:schemeClr val="accent2"/>
              </a:gs>
              <a:gs pos="100000">
                <a:schemeClr val="bg1"/>
              </a:gs>
            </a:gsLst>
            <a:lin ang="2700000" scaled="1"/>
          </a:gradFill>
          <a:ln w="9525">
            <a:noFill/>
            <a:round/>
            <a:headEnd/>
            <a:tailEnd/>
          </a:ln>
          <a:effectLst/>
        </p:spPr>
        <p:txBody>
          <a:bodyPr/>
          <a:lstStyle/>
          <a:p>
            <a:pPr>
              <a:defRPr/>
            </a:pPr>
            <a:endParaRPr lang="en-US" sz="1800"/>
          </a:p>
        </p:txBody>
      </p:sp>
      <p:sp>
        <p:nvSpPr>
          <p:cNvPr id="6" name="AutoShape 8"/>
          <p:cNvSpPr>
            <a:spLocks noChangeArrowheads="1"/>
          </p:cNvSpPr>
          <p:nvPr/>
        </p:nvSpPr>
        <p:spPr bwMode="gray">
          <a:xfrm rot="5400000">
            <a:off x="5905500" y="5553075"/>
            <a:ext cx="381000" cy="1422400"/>
          </a:xfrm>
          <a:prstGeom prst="moon">
            <a:avLst>
              <a:gd name="adj" fmla="val 16250"/>
            </a:avLst>
          </a:prstGeom>
          <a:solidFill>
            <a:schemeClr val="accent2"/>
          </a:solidFill>
          <a:ln w="9525">
            <a:noFill/>
            <a:miter lim="800000"/>
            <a:headEnd/>
            <a:tailEnd/>
          </a:ln>
          <a:effectLst/>
        </p:spPr>
        <p:txBody>
          <a:bodyPr wrap="none" anchor="ctr"/>
          <a:lstStyle/>
          <a:p>
            <a:pPr>
              <a:defRPr/>
            </a:pPr>
            <a:endParaRPr lang="en-US" sz="1800"/>
          </a:p>
        </p:txBody>
      </p:sp>
      <p:graphicFrame>
        <p:nvGraphicFramePr>
          <p:cNvPr id="7" name="Object 9"/>
          <p:cNvGraphicFramePr>
            <a:graphicFrameLocks noChangeAspect="1"/>
          </p:cNvGraphicFramePr>
          <p:nvPr/>
        </p:nvGraphicFramePr>
        <p:xfrm>
          <a:off x="5336118" y="228600"/>
          <a:ext cx="1517649" cy="1447800"/>
        </p:xfrm>
        <a:graphic>
          <a:graphicData uri="http://schemas.openxmlformats.org/presentationml/2006/ole">
            <mc:AlternateContent xmlns:mc="http://schemas.openxmlformats.org/markup-compatibility/2006">
              <mc:Choice xmlns:v="urn:schemas-microsoft-com:vml" Requires="v">
                <p:oleObj spid="_x0000_s2109" name="Photo Editor Photo" r:id="rId4" imgW="942857" imgH="1200318" progId="MSPhotoEd.3">
                  <p:embed/>
                </p:oleObj>
              </mc:Choice>
              <mc:Fallback>
                <p:oleObj name="Photo Editor Photo" r:id="rId4" imgW="942857" imgH="120031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6118" y="228600"/>
                        <a:ext cx="151764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11"/>
          <p:cNvSpPr>
            <a:spLocks noChangeArrowheads="1"/>
          </p:cNvSpPr>
          <p:nvPr/>
        </p:nvSpPr>
        <p:spPr bwMode="auto">
          <a:xfrm>
            <a:off x="914400" y="5845176"/>
            <a:ext cx="10363200" cy="1012825"/>
          </a:xfrm>
          <a:prstGeom prst="rect">
            <a:avLst/>
          </a:prstGeom>
          <a:noFill/>
          <a:ln w="9525">
            <a:noFill/>
            <a:miter lim="800000"/>
            <a:headEnd/>
            <a:tailEnd/>
          </a:ln>
          <a:effectLst>
            <a:outerShdw dist="53882" dir="2700000" algn="ctr" rotWithShape="0">
              <a:srgbClr val="000000"/>
            </a:outerShdw>
          </a:effectLst>
        </p:spPr>
        <p:txBody>
          <a:bodyPr anchor="ctr"/>
          <a:lstStyle/>
          <a:p>
            <a:pPr algn="ctr">
              <a:defRPr/>
            </a:pPr>
            <a:r>
              <a:rPr lang="en-US" sz="3600" b="1">
                <a:solidFill>
                  <a:schemeClr val="tx2"/>
                </a:solidFill>
              </a:rPr>
              <a:t>www.iadb.org</a:t>
            </a:r>
          </a:p>
        </p:txBody>
      </p:sp>
      <p:sp>
        <p:nvSpPr>
          <p:cNvPr id="96260" name="Rectangle 4"/>
          <p:cNvSpPr>
            <a:spLocks noGrp="1" noChangeArrowheads="1"/>
          </p:cNvSpPr>
          <p:nvPr>
            <p:ph type="ctrTitle"/>
          </p:nvPr>
        </p:nvSpPr>
        <p:spPr bwMode="auto">
          <a:xfrm>
            <a:off x="914400" y="1752601"/>
            <a:ext cx="10363200" cy="1470025"/>
          </a:xfrm>
          <a:effectLst>
            <a:outerShdw dist="53882" dir="2700000" algn="ctr" rotWithShape="0">
              <a:srgbClr val="000000"/>
            </a:outerShdw>
          </a:effectLst>
        </p:spPr>
        <p:txBody>
          <a:bodyPr/>
          <a:lstStyle>
            <a:lvl1pPr>
              <a:defRPr sz="3600"/>
            </a:lvl1pPr>
          </a:lstStyle>
          <a:p>
            <a:r>
              <a:rPr lang="en-US" smtClean="0"/>
              <a:t>Click to edit Master title style</a:t>
            </a:r>
            <a:endParaRPr lang="en-US"/>
          </a:p>
        </p:txBody>
      </p:sp>
      <p:sp>
        <p:nvSpPr>
          <p:cNvPr id="96261" name="Rectangle 5"/>
          <p:cNvSpPr>
            <a:spLocks noGrp="1" noChangeArrowheads="1"/>
          </p:cNvSpPr>
          <p:nvPr>
            <p:ph type="subTitle" idx="1"/>
          </p:nvPr>
        </p:nvSpPr>
        <p:spPr>
          <a:xfrm>
            <a:off x="1727200" y="3962400"/>
            <a:ext cx="8534400" cy="685800"/>
          </a:xfrm>
        </p:spPr>
        <p:txBody>
          <a:bodyPr/>
          <a:lstStyle>
            <a:lvl1pPr marL="0" indent="0" algn="ctr">
              <a:buFont typeface="Wingdings" pitchFamily="2" charset="2"/>
              <a:buNone/>
              <a:defRPr sz="2400">
                <a:solidFill>
                  <a:schemeClr val="tx2"/>
                </a:solidFill>
              </a:defRPr>
            </a:lvl1pPr>
          </a:lstStyle>
          <a:p>
            <a:r>
              <a:rPr lang="en-US" smtClean="0"/>
              <a:t>Click to edit Master subtitle style</a:t>
            </a:r>
            <a:endParaRPr lang="en-US"/>
          </a:p>
        </p:txBody>
      </p:sp>
      <p:sp>
        <p:nvSpPr>
          <p:cNvPr id="9" name="Rectangle 6"/>
          <p:cNvSpPr>
            <a:spLocks noGrp="1" noChangeArrowheads="1"/>
          </p:cNvSpPr>
          <p:nvPr>
            <p:ph type="dt" sz="half" idx="10"/>
          </p:nvPr>
        </p:nvSpPr>
        <p:spPr>
          <a:xfrm>
            <a:off x="609600" y="6610350"/>
            <a:ext cx="2844800" cy="171450"/>
          </a:xfrm>
        </p:spPr>
        <p:txBody>
          <a:bodyPr/>
          <a:lstStyle>
            <a:lvl1pPr>
              <a:defRPr/>
            </a:lvl1pPr>
          </a:lstStyle>
          <a:p>
            <a:fld id="{61366B87-6F7F-4C37-9363-FDFBBB8B89A2}" type="datetimeFigureOut">
              <a:rPr lang="en-US" smtClean="0"/>
              <a:t>2/8/2015</a:t>
            </a:fld>
            <a:endParaRPr lang="en-US"/>
          </a:p>
        </p:txBody>
      </p:sp>
      <p:sp>
        <p:nvSpPr>
          <p:cNvPr id="10" name="Rectangle 7"/>
          <p:cNvSpPr>
            <a:spLocks noGrp="1" noChangeArrowheads="1"/>
          </p:cNvSpPr>
          <p:nvPr>
            <p:ph type="sldNum" sz="quarter" idx="11"/>
          </p:nvPr>
        </p:nvSpPr>
        <p:spPr>
          <a:xfrm>
            <a:off x="8737600" y="6610350"/>
            <a:ext cx="2844800" cy="171450"/>
          </a:xfrm>
        </p:spPr>
        <p:txBody>
          <a:bodyPr/>
          <a:lstStyle>
            <a:lvl1pPr>
              <a:defRPr/>
            </a:lvl1pPr>
          </a:lstStyle>
          <a:p>
            <a:fld id="{8FDE2EFC-6832-4A8E-8821-B1FC007498DC}" type="slidenum">
              <a:rPr lang="en-US" smtClean="0"/>
              <a:t>‹#›</a:t>
            </a:fld>
            <a:endParaRPr lang="en-US"/>
          </a:p>
        </p:txBody>
      </p:sp>
    </p:spTree>
    <p:extLst>
      <p:ext uri="{BB962C8B-B14F-4D97-AF65-F5344CB8AC3E}">
        <p14:creationId xmlns:p14="http://schemas.microsoft.com/office/powerpoint/2010/main" val="1136355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61366B87-6F7F-4C37-9363-FDFBBB8B89A2}" type="datetimeFigureOut">
              <a:rPr lang="en-US" smtClean="0"/>
              <a:t>2/8/2015</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8FDE2EFC-6832-4A8E-8821-B1FC007498DC}" type="slidenum">
              <a:rPr lang="en-US" smtClean="0"/>
              <a:t>‹#›</a:t>
            </a:fld>
            <a:endParaRPr lang="en-US"/>
          </a:p>
        </p:txBody>
      </p:sp>
    </p:spTree>
    <p:extLst>
      <p:ext uri="{BB962C8B-B14F-4D97-AF65-F5344CB8AC3E}">
        <p14:creationId xmlns:p14="http://schemas.microsoft.com/office/powerpoint/2010/main" val="2874544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61366B87-6F7F-4C37-9363-FDFBBB8B89A2}" type="datetimeFigureOut">
              <a:rPr lang="en-US" smtClean="0"/>
              <a:t>2/8/2015</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8FDE2EFC-6832-4A8E-8821-B1FC007498DC}" type="slidenum">
              <a:rPr lang="en-US" smtClean="0"/>
              <a:t>‹#›</a:t>
            </a:fld>
            <a:endParaRPr lang="en-US"/>
          </a:p>
        </p:txBody>
      </p:sp>
    </p:spTree>
    <p:extLst>
      <p:ext uri="{BB962C8B-B14F-4D97-AF65-F5344CB8AC3E}">
        <p14:creationId xmlns:p14="http://schemas.microsoft.com/office/powerpoint/2010/main" val="422751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1625600" y="1828801"/>
            <a:ext cx="10363200" cy="1470025"/>
          </a:xfrm>
        </p:spPr>
        <p:txBody>
          <a:bodyPr/>
          <a:lstStyle>
            <a:lvl1pPr algn="ctr">
              <a:defRPr/>
            </a:lvl1pPr>
          </a:lstStyle>
          <a:p>
            <a:r>
              <a:rPr lang="en-US" smtClean="0"/>
              <a:t>Click to edit Master title style</a:t>
            </a:r>
            <a:endParaRPr lang="en-US"/>
          </a:p>
        </p:txBody>
      </p:sp>
      <p:sp>
        <p:nvSpPr>
          <p:cNvPr id="118787" name="Rectangle 3"/>
          <p:cNvSpPr>
            <a:spLocks noGrp="1" noChangeArrowheads="1"/>
          </p:cNvSpPr>
          <p:nvPr>
            <p:ph type="subTitle" idx="1"/>
          </p:nvPr>
        </p:nvSpPr>
        <p:spPr>
          <a:xfrm>
            <a:off x="2540000" y="3584575"/>
            <a:ext cx="8534400" cy="1752600"/>
          </a:xfrm>
        </p:spPr>
        <p:txBody>
          <a:bodyPr/>
          <a:lstStyle>
            <a:lvl1pPr marL="0" indent="0" algn="ctr">
              <a:buFontTx/>
              <a:buNone/>
              <a:defRPr/>
            </a:lvl1pPr>
          </a:lstStyle>
          <a:p>
            <a:r>
              <a:rPr lang="en-US" smtClean="0"/>
              <a:t>Click to edit Master subtitle style</a:t>
            </a:r>
            <a:endParaRPr lang="en-US"/>
          </a:p>
        </p:txBody>
      </p:sp>
      <p:sp>
        <p:nvSpPr>
          <p:cNvPr id="118788" name="Rectangle 4"/>
          <p:cNvSpPr>
            <a:spLocks noGrp="1" noChangeArrowheads="1"/>
          </p:cNvSpPr>
          <p:nvPr>
            <p:ph type="dt" sz="half" idx="2"/>
          </p:nvPr>
        </p:nvSpPr>
        <p:spPr/>
        <p:txBody>
          <a:bodyPr/>
          <a:lstStyle>
            <a:lvl1pPr>
              <a:defRPr/>
            </a:lvl1pPr>
          </a:lstStyle>
          <a:p>
            <a:pPr>
              <a:defRPr/>
            </a:pPr>
            <a:endParaRPr lang="en-US">
              <a:solidFill>
                <a:srgbClr val="000000"/>
              </a:solidFill>
            </a:endParaRPr>
          </a:p>
        </p:txBody>
      </p:sp>
      <p:sp>
        <p:nvSpPr>
          <p:cNvPr id="118789" name="Rectangle 5"/>
          <p:cNvSpPr>
            <a:spLocks noGrp="1" noChangeArrowheads="1"/>
          </p:cNvSpPr>
          <p:nvPr>
            <p:ph type="ftr" sz="quarter" idx="3"/>
          </p:nvPr>
        </p:nvSpPr>
        <p:spPr/>
        <p:txBody>
          <a:bodyPr/>
          <a:lstStyle>
            <a:lvl1pPr>
              <a:defRPr/>
            </a:lvl1pPr>
          </a:lstStyle>
          <a:p>
            <a:pPr>
              <a:defRPr/>
            </a:pPr>
            <a:endParaRPr lang="en-US">
              <a:solidFill>
                <a:srgbClr val="000000"/>
              </a:solidFill>
            </a:endParaRPr>
          </a:p>
        </p:txBody>
      </p:sp>
      <p:sp>
        <p:nvSpPr>
          <p:cNvPr id="118790" name="Rectangle 6"/>
          <p:cNvSpPr>
            <a:spLocks noGrp="1" noChangeArrowheads="1"/>
          </p:cNvSpPr>
          <p:nvPr>
            <p:ph type="sldNum" sz="quarter" idx="4"/>
          </p:nvPr>
        </p:nvSpPr>
        <p:spPr/>
        <p:txBody>
          <a:bodyPr/>
          <a:lstStyle>
            <a:lvl1pPr>
              <a:defRPr/>
            </a:lvl1pPr>
          </a:lstStyle>
          <a:p>
            <a:pPr>
              <a:defRPr/>
            </a:pPr>
            <a:fld id="{0EC85493-0365-445A-89C9-4C7FD15932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1156471"/>
      </p:ext>
    </p:extLst>
  </p:cSld>
  <p:clrMapOvr>
    <a:masterClrMapping/>
  </p:clrMapOvr>
  <p:transition>
    <p:fade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96A6E7D2-E02F-4616-9A12-FA5D88A45D2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43216"/>
      </p:ext>
    </p:extLst>
  </p:cSld>
  <p:clrMapOvr>
    <a:masterClrMapping/>
  </p:clrMapOvr>
  <p:transition>
    <p:fade thruBlk="1"/>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BF8BC1B-6294-40B8-839F-D5C53B8BA57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571210"/>
      </p:ext>
    </p:extLst>
  </p:cSld>
  <p:clrMapOvr>
    <a:masterClrMapping/>
  </p:clrMapOvr>
  <p:transition>
    <p:fade thruBlk="1"/>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33600" y="1600201"/>
            <a:ext cx="4826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162800" y="1600201"/>
            <a:ext cx="4826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DE6CBC61-34C7-49C9-A465-0998575BC1C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5459789"/>
      </p:ext>
    </p:extLst>
  </p:cSld>
  <p:clrMapOvr>
    <a:masterClrMapping/>
  </p:clrMapOvr>
  <p:transition>
    <p:fade thruBlk="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C3848F56-ADE7-4A52-8989-91DE4A029AB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4670527"/>
      </p:ext>
    </p:extLst>
  </p:cSld>
  <p:clrMapOvr>
    <a:masterClrMapping/>
  </p:clrMapOvr>
  <p:transition>
    <p:fade thruBlk="1"/>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03641160-66DD-4F76-8462-5847D8A466D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6169819"/>
      </p:ext>
    </p:extLst>
  </p:cSld>
  <p:clrMapOvr>
    <a:masterClrMapping/>
  </p:clrMapOvr>
  <p:transition>
    <p:fade thruBlk="1"/>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557EA94C-0D6B-4768-9DEF-1FB0E6F583E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972394"/>
      </p:ext>
    </p:extLst>
  </p:cSld>
  <p:clrMapOvr>
    <a:masterClrMapping/>
  </p:clrMapOvr>
  <p:transition>
    <p:fade thruBlk="1"/>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903A08D3-062E-4157-A779-8BB6BF4032F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326485"/>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fld id="{61366B87-6F7F-4C37-9363-FDFBBB8B89A2}" type="datetimeFigureOut">
              <a:rPr lang="en-US" smtClean="0"/>
              <a:t>2/8/2015</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8FDE2EFC-6832-4A8E-8821-B1FC007498DC}" type="slidenum">
              <a:rPr lang="en-US" smtClean="0"/>
              <a:t>‹#›</a:t>
            </a:fld>
            <a:endParaRPr lang="en-US"/>
          </a:p>
        </p:txBody>
      </p:sp>
    </p:spTree>
    <p:extLst>
      <p:ext uri="{BB962C8B-B14F-4D97-AF65-F5344CB8AC3E}">
        <p14:creationId xmlns:p14="http://schemas.microsoft.com/office/powerpoint/2010/main" val="769239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CC1B5ECD-2757-450D-9E78-44D60C6F632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6440199"/>
      </p:ext>
    </p:extLst>
  </p:cSld>
  <p:clrMapOvr>
    <a:masterClrMapping/>
  </p:clrMapOvr>
  <p:transition>
    <p:fade thruBlk="1"/>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65AF81D-C1AB-4961-A255-44E819B3020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562441"/>
      </p:ext>
    </p:extLst>
  </p:cSld>
  <p:clrMapOvr>
    <a:masterClrMapping/>
  </p:clrMapOvr>
  <p:transition>
    <p:fade thruBlk="1"/>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274639"/>
            <a:ext cx="2463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33600" y="274639"/>
            <a:ext cx="7188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1F58EEDD-92F6-4201-807C-31EF54B78D5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328945"/>
      </p:ext>
    </p:extLst>
  </p:cSld>
  <p:clrMapOvr>
    <a:masterClrMapping/>
  </p:clrMapOvr>
  <p:transition>
    <p:fade thruBlk="1"/>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428400"/>
            <a:ext cx="109728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12800" y="1752602"/>
            <a:ext cx="109728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841600" y="914400"/>
            <a:ext cx="108712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4165600" y="6550026"/>
            <a:ext cx="3860800" cy="365125"/>
          </a:xfrm>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5"/>
          </p:nvPr>
        </p:nvSpPr>
        <p:spPr>
          <a:xfrm>
            <a:off x="609600" y="6550026"/>
            <a:ext cx="2844800" cy="365125"/>
          </a:xfrm>
        </p:spPr>
        <p:txBody>
          <a:bodyPr/>
          <a:lstStyle>
            <a:lvl1pPr algn="l">
              <a:defRPr b="1">
                <a:solidFill>
                  <a:schemeClr val="accent1">
                    <a:lumMod val="75000"/>
                  </a:schemeClr>
                </a:solidFill>
              </a:defRPr>
            </a:lvl1pPr>
          </a:lstStyle>
          <a:p>
            <a:pPr>
              <a:defRPr/>
            </a:pPr>
            <a:fld id="{3FE14988-2E08-4CB1-A7DB-133F69075735}" type="slidenum">
              <a:rPr lang="en-US">
                <a:solidFill>
                  <a:srgbClr val="6868FF">
                    <a:lumMod val="75000"/>
                  </a:srgbClr>
                </a:solidFill>
              </a:rPr>
              <a:pPr>
                <a:defRPr/>
              </a:pPr>
              <a:t>‹#›</a:t>
            </a:fld>
            <a:endParaRPr lang="en-US" dirty="0">
              <a:solidFill>
                <a:srgbClr val="6868FF">
                  <a:lumMod val="75000"/>
                </a:srgbClr>
              </a:solidFill>
            </a:endParaRPr>
          </a:p>
        </p:txBody>
      </p:sp>
    </p:spTree>
    <p:extLst>
      <p:ext uri="{BB962C8B-B14F-4D97-AF65-F5344CB8AC3E}">
        <p14:creationId xmlns:p14="http://schemas.microsoft.com/office/powerpoint/2010/main" val="895040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428400"/>
            <a:ext cx="109728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12800" y="1752602"/>
            <a:ext cx="109728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841600" y="914400"/>
            <a:ext cx="108712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4165600" y="6550026"/>
            <a:ext cx="38608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5"/>
          </p:nvPr>
        </p:nvSpPr>
        <p:spPr>
          <a:xfrm>
            <a:off x="609600" y="6550026"/>
            <a:ext cx="2844800" cy="365125"/>
          </a:xfrm>
        </p:spPr>
        <p:txBody>
          <a:bodyPr/>
          <a:lstStyle>
            <a:lvl1pPr algn="l">
              <a:defRPr b="1">
                <a:solidFill>
                  <a:schemeClr val="accent1">
                    <a:lumMod val="75000"/>
                  </a:schemeClr>
                </a:solidFill>
              </a:defRPr>
            </a:lvl1pPr>
          </a:lstStyle>
          <a:p>
            <a:pPr>
              <a:defRPr/>
            </a:pPr>
            <a:fld id="{48D6EC05-D79C-4931-BF51-A85087E7462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103524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428400"/>
            <a:ext cx="109728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12800" y="1752602"/>
            <a:ext cx="109728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841600" y="914400"/>
            <a:ext cx="108712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4165600" y="6550026"/>
            <a:ext cx="38608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5"/>
          </p:nvPr>
        </p:nvSpPr>
        <p:spPr>
          <a:xfrm>
            <a:off x="609600" y="6550026"/>
            <a:ext cx="2844800" cy="365125"/>
          </a:xfrm>
        </p:spPr>
        <p:txBody>
          <a:bodyPr/>
          <a:lstStyle>
            <a:lvl1pPr algn="l">
              <a:defRPr b="1">
                <a:solidFill>
                  <a:schemeClr val="accent1">
                    <a:lumMod val="75000"/>
                  </a:schemeClr>
                </a:solidFill>
              </a:defRPr>
            </a:lvl1pPr>
          </a:lstStyle>
          <a:p>
            <a:pPr>
              <a:defRPr/>
            </a:pPr>
            <a:fld id="{3FE14988-2E08-4CB1-A7DB-133F69075735}"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351846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428400"/>
            <a:ext cx="109728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12800" y="1752602"/>
            <a:ext cx="109728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841600" y="914400"/>
            <a:ext cx="108712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4165600" y="6550026"/>
            <a:ext cx="38608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5"/>
          </p:nvPr>
        </p:nvSpPr>
        <p:spPr>
          <a:xfrm>
            <a:off x="609600" y="6550026"/>
            <a:ext cx="2844800" cy="365125"/>
          </a:xfrm>
        </p:spPr>
        <p:txBody>
          <a:bodyPr/>
          <a:lstStyle>
            <a:lvl1pPr algn="l">
              <a:defRPr b="1">
                <a:solidFill>
                  <a:schemeClr val="accent1">
                    <a:lumMod val="75000"/>
                  </a:schemeClr>
                </a:solidFill>
              </a:defRPr>
            </a:lvl1pPr>
          </a:lstStyle>
          <a:p>
            <a:pPr>
              <a:defRPr/>
            </a:pPr>
            <a:fld id="{48D6EC05-D79C-4931-BF51-A85087E7462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152298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428400"/>
            <a:ext cx="109728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12800" y="1752602"/>
            <a:ext cx="109728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841600" y="914400"/>
            <a:ext cx="108712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4165600" y="6550026"/>
            <a:ext cx="3860800" cy="365125"/>
          </a:xfrm>
        </p:spPr>
        <p:txBody>
          <a:bodyPr/>
          <a:lstStyle>
            <a:lvl1pPr>
              <a:defRPr/>
            </a:lvl1pPr>
          </a:lstStyle>
          <a:p>
            <a:pPr>
              <a:defRPr/>
            </a:pPr>
            <a:endParaRPr lang="en-US">
              <a:solidFill>
                <a:srgbClr val="0F6FC6">
                  <a:lumMod val="75000"/>
                </a:srgbClr>
              </a:solidFill>
            </a:endParaRPr>
          </a:p>
        </p:txBody>
      </p:sp>
      <p:sp>
        <p:nvSpPr>
          <p:cNvPr id="6" name="Slide Number Placeholder 5"/>
          <p:cNvSpPr>
            <a:spLocks noGrp="1"/>
          </p:cNvSpPr>
          <p:nvPr>
            <p:ph type="sldNum" sz="quarter" idx="15"/>
          </p:nvPr>
        </p:nvSpPr>
        <p:spPr>
          <a:xfrm>
            <a:off x="609600" y="6550026"/>
            <a:ext cx="2844800" cy="365125"/>
          </a:xfrm>
        </p:spPr>
        <p:txBody>
          <a:bodyPr/>
          <a:lstStyle>
            <a:lvl1pPr algn="l">
              <a:defRPr b="1">
                <a:solidFill>
                  <a:schemeClr val="accent1">
                    <a:lumMod val="75000"/>
                  </a:schemeClr>
                </a:solidFill>
              </a:defRPr>
            </a:lvl1pPr>
          </a:lstStyle>
          <a:p>
            <a:pPr>
              <a:defRPr/>
            </a:pPr>
            <a:fld id="{48D6EC05-D79C-4931-BF51-A85087E74627}" type="slidenum">
              <a:rPr lang="en-US">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614182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3934885" y="1720851"/>
            <a:ext cx="8147049" cy="1171575"/>
          </a:xfrm>
        </p:spPr>
        <p:txBody>
          <a:bodyPr/>
          <a:lstStyle>
            <a:lvl1pPr>
              <a:defRPr sz="4000"/>
            </a:lvl1pPr>
          </a:lstStyle>
          <a:p>
            <a:r>
              <a:rPr lang="en-US"/>
              <a:t>Click to edit Master title style</a:t>
            </a:r>
          </a:p>
        </p:txBody>
      </p:sp>
      <p:sp>
        <p:nvSpPr>
          <p:cNvPr id="193539" name="Rectangle 3"/>
          <p:cNvSpPr>
            <a:spLocks noGrp="1" noChangeArrowheads="1"/>
          </p:cNvSpPr>
          <p:nvPr>
            <p:ph type="subTitle" idx="1"/>
          </p:nvPr>
        </p:nvSpPr>
        <p:spPr>
          <a:xfrm>
            <a:off x="3752851" y="3167064"/>
            <a:ext cx="8238067" cy="827087"/>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1" y="6265863"/>
            <a:ext cx="2563284" cy="481012"/>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4210052" y="6265863"/>
            <a:ext cx="3752849" cy="481012"/>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8695267" y="6265863"/>
            <a:ext cx="2563284" cy="481012"/>
          </a:xfrm>
        </p:spPr>
        <p:txBody>
          <a:bodyPr/>
          <a:lstStyle>
            <a:lvl1pPr>
              <a:defRPr/>
            </a:lvl1pPr>
          </a:lstStyle>
          <a:p>
            <a:pPr>
              <a:defRPr/>
            </a:pPr>
            <a:fld id="{0EC85493-0365-445A-89C9-4C7FD1593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3582038"/>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6E7D2-E02F-4616-9A12-FA5D88A45D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1352380"/>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fld id="{61366B87-6F7F-4C37-9363-FDFBBB8B89A2}" type="datetimeFigureOut">
              <a:rPr lang="en-US" smtClean="0"/>
              <a:t>2/8/2015</a:t>
            </a:fld>
            <a:endParaRPr lang="en-US"/>
          </a:p>
        </p:txBody>
      </p:sp>
      <p:sp>
        <p:nvSpPr>
          <p:cNvPr id="5" name="Rectangle 7"/>
          <p:cNvSpPr>
            <a:spLocks noGrp="1" noChangeArrowheads="1"/>
          </p:cNvSpPr>
          <p:nvPr>
            <p:ph type="ftr" sz="quarter" idx="11"/>
          </p:nvPr>
        </p:nvSpPr>
        <p:spPr>
          <a:ln/>
        </p:spPr>
        <p:txBody>
          <a:bodyPr/>
          <a:lstStyle>
            <a:lvl1pPr>
              <a:defRPr/>
            </a:lvl1pPr>
          </a:lstStyle>
          <a:p>
            <a:endParaRPr lang="en-US"/>
          </a:p>
        </p:txBody>
      </p:sp>
      <p:sp>
        <p:nvSpPr>
          <p:cNvPr id="6" name="Rectangle 8"/>
          <p:cNvSpPr>
            <a:spLocks noGrp="1" noChangeArrowheads="1"/>
          </p:cNvSpPr>
          <p:nvPr>
            <p:ph type="sldNum" sz="quarter" idx="12"/>
          </p:nvPr>
        </p:nvSpPr>
        <p:spPr>
          <a:ln/>
        </p:spPr>
        <p:txBody>
          <a:bodyPr/>
          <a:lstStyle>
            <a:lvl1pPr>
              <a:defRPr/>
            </a:lvl1pPr>
          </a:lstStyle>
          <a:p>
            <a:fld id="{8FDE2EFC-6832-4A8E-8821-B1FC007498DC}" type="slidenum">
              <a:rPr lang="en-US" smtClean="0"/>
              <a:t>‹#›</a:t>
            </a:fld>
            <a:endParaRPr lang="en-US"/>
          </a:p>
        </p:txBody>
      </p:sp>
    </p:spTree>
    <p:extLst>
      <p:ext uri="{BB962C8B-B14F-4D97-AF65-F5344CB8AC3E}">
        <p14:creationId xmlns:p14="http://schemas.microsoft.com/office/powerpoint/2010/main" val="3273708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F8BC1B-6294-40B8-839F-D5C53B8BA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3263827"/>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6184" y="1376364"/>
            <a:ext cx="566420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33584" y="1376364"/>
            <a:ext cx="566420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6CBC61-34C7-49C9-A465-0998575BC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268115"/>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848F56-ADE7-4A52-8989-91DE4A029A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394660"/>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641160-66DD-4F76-8462-5847D8A466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750096"/>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7EA94C-0D6B-4768-9DEF-1FB0E6F58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607290"/>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3A08D3-062E-4157-A779-8BB6BF4032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988270"/>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B5ECD-2757-450D-9E78-44D60C6F63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413635"/>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AF81D-C1AB-4961-A255-44E819B302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241456"/>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84733" y="68264"/>
            <a:ext cx="2906184" cy="6027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6184" y="68264"/>
            <a:ext cx="8515349" cy="6027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58EEDD-92F6-4201-807C-31EF54B78D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941897"/>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428400"/>
            <a:ext cx="109728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12800" y="1752602"/>
            <a:ext cx="109728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841600" y="914400"/>
            <a:ext cx="10871200" cy="457200"/>
          </a:xfrm>
        </p:spPr>
        <p:txBody>
          <a:bodyPr>
            <a:normAutofit/>
          </a:bodyPr>
          <a:lstStyle>
            <a:lvl1pPr>
              <a:buFontTx/>
              <a:buNone/>
              <a:defRPr sz="2400"/>
            </a:lvl1pPr>
          </a:lstStyle>
          <a:p>
            <a:pPr lvl="0"/>
            <a:r>
              <a:rPr lang="en-US" dirty="0" smtClean="0"/>
              <a:t>Click to edit Master text styles</a:t>
            </a:r>
          </a:p>
        </p:txBody>
      </p:sp>
      <p:sp>
        <p:nvSpPr>
          <p:cNvPr id="5" name="Footer Placeholder 4"/>
          <p:cNvSpPr>
            <a:spLocks noGrp="1"/>
          </p:cNvSpPr>
          <p:nvPr>
            <p:ph type="ftr" sz="quarter" idx="14"/>
          </p:nvPr>
        </p:nvSpPr>
        <p:spPr>
          <a:xfrm>
            <a:off x="4165600" y="6550026"/>
            <a:ext cx="3860800" cy="365125"/>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5"/>
          </p:nvPr>
        </p:nvSpPr>
        <p:spPr>
          <a:xfrm>
            <a:off x="609600" y="6550026"/>
            <a:ext cx="2844800" cy="365125"/>
          </a:xfrm>
        </p:spPr>
        <p:txBody>
          <a:bodyPr/>
          <a:lstStyle>
            <a:lvl1pPr algn="l">
              <a:defRPr b="1">
                <a:solidFill>
                  <a:schemeClr val="accent1">
                    <a:lumMod val="75000"/>
                  </a:schemeClr>
                </a:solidFill>
              </a:defRPr>
            </a:lvl1pPr>
          </a:lstStyle>
          <a:p>
            <a:pPr>
              <a:defRPr/>
            </a:pPr>
            <a:fld id="{3FE14988-2E08-4CB1-A7DB-133F69075735}" type="slidenum">
              <a:rPr lang="en-US">
                <a:solidFill>
                  <a:srgbClr val="00CC99">
                    <a:lumMod val="75000"/>
                  </a:srgbClr>
                </a:solidFill>
              </a:rPr>
              <a:pPr>
                <a:defRPr/>
              </a:pPr>
              <a:t>‹#›</a:t>
            </a:fld>
            <a:endParaRPr lang="en-US" dirty="0">
              <a:solidFill>
                <a:srgbClr val="00CC99">
                  <a:lumMod val="75000"/>
                </a:srgbClr>
              </a:solidFill>
            </a:endParaRPr>
          </a:p>
        </p:txBody>
      </p:sp>
    </p:spTree>
    <p:extLst>
      <p:ext uri="{BB962C8B-B14F-4D97-AF65-F5344CB8AC3E}">
        <p14:creationId xmlns:p14="http://schemas.microsoft.com/office/powerpoint/2010/main" val="2473928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066801"/>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066801"/>
            <a:ext cx="53848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fld id="{61366B87-6F7F-4C37-9363-FDFBBB8B89A2}" type="datetimeFigureOut">
              <a:rPr lang="en-US" smtClean="0"/>
              <a:t>2/8/2015</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8FDE2EFC-6832-4A8E-8821-B1FC007498DC}" type="slidenum">
              <a:rPr lang="en-US" smtClean="0"/>
              <a:t>‹#›</a:t>
            </a:fld>
            <a:endParaRPr lang="en-US"/>
          </a:p>
        </p:txBody>
      </p:sp>
    </p:spTree>
    <p:extLst>
      <p:ext uri="{BB962C8B-B14F-4D97-AF65-F5344CB8AC3E}">
        <p14:creationId xmlns:p14="http://schemas.microsoft.com/office/powerpoint/2010/main" val="160820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fld id="{61366B87-6F7F-4C37-9363-FDFBBB8B89A2}" type="datetimeFigureOut">
              <a:rPr lang="en-US" smtClean="0"/>
              <a:t>2/8/2015</a:t>
            </a:fld>
            <a:endParaRPr lang="en-US"/>
          </a:p>
        </p:txBody>
      </p:sp>
      <p:sp>
        <p:nvSpPr>
          <p:cNvPr id="8" name="Rectangle 7"/>
          <p:cNvSpPr>
            <a:spLocks noGrp="1" noChangeArrowheads="1"/>
          </p:cNvSpPr>
          <p:nvPr>
            <p:ph type="ftr" sz="quarter" idx="11"/>
          </p:nvPr>
        </p:nvSpPr>
        <p:spPr>
          <a:ln/>
        </p:spPr>
        <p:txBody>
          <a:bodyPr/>
          <a:lstStyle>
            <a:lvl1pPr>
              <a:defRPr/>
            </a:lvl1pPr>
          </a:lstStyle>
          <a:p>
            <a:endParaRPr lang="en-US"/>
          </a:p>
        </p:txBody>
      </p:sp>
      <p:sp>
        <p:nvSpPr>
          <p:cNvPr id="9" name="Rectangle 8"/>
          <p:cNvSpPr>
            <a:spLocks noGrp="1" noChangeArrowheads="1"/>
          </p:cNvSpPr>
          <p:nvPr>
            <p:ph type="sldNum" sz="quarter" idx="12"/>
          </p:nvPr>
        </p:nvSpPr>
        <p:spPr>
          <a:ln/>
        </p:spPr>
        <p:txBody>
          <a:bodyPr/>
          <a:lstStyle>
            <a:lvl1pPr>
              <a:defRPr/>
            </a:lvl1pPr>
          </a:lstStyle>
          <a:p>
            <a:fld id="{8FDE2EFC-6832-4A8E-8821-B1FC007498DC}" type="slidenum">
              <a:rPr lang="en-US" smtClean="0"/>
              <a:t>‹#›</a:t>
            </a:fld>
            <a:endParaRPr lang="en-US"/>
          </a:p>
        </p:txBody>
      </p:sp>
    </p:spTree>
    <p:extLst>
      <p:ext uri="{BB962C8B-B14F-4D97-AF65-F5344CB8AC3E}">
        <p14:creationId xmlns:p14="http://schemas.microsoft.com/office/powerpoint/2010/main" val="424535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fld id="{61366B87-6F7F-4C37-9363-FDFBBB8B89A2}" type="datetimeFigureOut">
              <a:rPr lang="en-US" smtClean="0"/>
              <a:t>2/8/2015</a:t>
            </a:fld>
            <a:endParaRPr lang="en-US"/>
          </a:p>
        </p:txBody>
      </p:sp>
      <p:sp>
        <p:nvSpPr>
          <p:cNvPr id="4" name="Rectangle 7"/>
          <p:cNvSpPr>
            <a:spLocks noGrp="1" noChangeArrowheads="1"/>
          </p:cNvSpPr>
          <p:nvPr>
            <p:ph type="ftr" sz="quarter" idx="11"/>
          </p:nvPr>
        </p:nvSpPr>
        <p:spPr>
          <a:ln/>
        </p:spPr>
        <p:txBody>
          <a:bodyPr/>
          <a:lstStyle>
            <a:lvl1pPr>
              <a:defRPr/>
            </a:lvl1pPr>
          </a:lstStyle>
          <a:p>
            <a:endParaRPr lang="en-US"/>
          </a:p>
        </p:txBody>
      </p:sp>
      <p:sp>
        <p:nvSpPr>
          <p:cNvPr id="5" name="Rectangle 8"/>
          <p:cNvSpPr>
            <a:spLocks noGrp="1" noChangeArrowheads="1"/>
          </p:cNvSpPr>
          <p:nvPr>
            <p:ph type="sldNum" sz="quarter" idx="12"/>
          </p:nvPr>
        </p:nvSpPr>
        <p:spPr>
          <a:ln/>
        </p:spPr>
        <p:txBody>
          <a:bodyPr/>
          <a:lstStyle>
            <a:lvl1pPr>
              <a:defRPr/>
            </a:lvl1pPr>
          </a:lstStyle>
          <a:p>
            <a:fld id="{8FDE2EFC-6832-4A8E-8821-B1FC007498DC}" type="slidenum">
              <a:rPr lang="en-US" smtClean="0"/>
              <a:t>‹#›</a:t>
            </a:fld>
            <a:endParaRPr lang="en-US"/>
          </a:p>
        </p:txBody>
      </p:sp>
    </p:spTree>
    <p:extLst>
      <p:ext uri="{BB962C8B-B14F-4D97-AF65-F5344CB8AC3E}">
        <p14:creationId xmlns:p14="http://schemas.microsoft.com/office/powerpoint/2010/main" val="3566253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fld id="{61366B87-6F7F-4C37-9363-FDFBBB8B89A2}" type="datetimeFigureOut">
              <a:rPr lang="en-US" smtClean="0"/>
              <a:t>2/8/2015</a:t>
            </a:fld>
            <a:endParaRPr lang="en-US"/>
          </a:p>
        </p:txBody>
      </p:sp>
      <p:sp>
        <p:nvSpPr>
          <p:cNvPr id="3" name="Rectangle 7"/>
          <p:cNvSpPr>
            <a:spLocks noGrp="1" noChangeArrowheads="1"/>
          </p:cNvSpPr>
          <p:nvPr>
            <p:ph type="ftr" sz="quarter" idx="11"/>
          </p:nvPr>
        </p:nvSpPr>
        <p:spPr>
          <a:ln/>
        </p:spPr>
        <p:txBody>
          <a:bodyPr/>
          <a:lstStyle>
            <a:lvl1pPr>
              <a:defRPr/>
            </a:lvl1pPr>
          </a:lstStyle>
          <a:p>
            <a:endParaRPr lang="en-US"/>
          </a:p>
        </p:txBody>
      </p:sp>
      <p:sp>
        <p:nvSpPr>
          <p:cNvPr id="4" name="Rectangle 8"/>
          <p:cNvSpPr>
            <a:spLocks noGrp="1" noChangeArrowheads="1"/>
          </p:cNvSpPr>
          <p:nvPr>
            <p:ph type="sldNum" sz="quarter" idx="12"/>
          </p:nvPr>
        </p:nvSpPr>
        <p:spPr>
          <a:ln/>
        </p:spPr>
        <p:txBody>
          <a:bodyPr/>
          <a:lstStyle>
            <a:lvl1pPr>
              <a:defRPr/>
            </a:lvl1pPr>
          </a:lstStyle>
          <a:p>
            <a:fld id="{8FDE2EFC-6832-4A8E-8821-B1FC007498DC}" type="slidenum">
              <a:rPr lang="en-US" smtClean="0"/>
              <a:t>‹#›</a:t>
            </a:fld>
            <a:endParaRPr lang="en-US"/>
          </a:p>
        </p:txBody>
      </p:sp>
    </p:spTree>
    <p:extLst>
      <p:ext uri="{BB962C8B-B14F-4D97-AF65-F5344CB8AC3E}">
        <p14:creationId xmlns:p14="http://schemas.microsoft.com/office/powerpoint/2010/main" val="27760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61366B87-6F7F-4C37-9363-FDFBBB8B89A2}" type="datetimeFigureOut">
              <a:rPr lang="en-US" smtClean="0"/>
              <a:t>2/8/2015</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8FDE2EFC-6832-4A8E-8821-B1FC007498DC}" type="slidenum">
              <a:rPr lang="en-US" smtClean="0"/>
              <a:t>‹#›</a:t>
            </a:fld>
            <a:endParaRPr lang="en-US"/>
          </a:p>
        </p:txBody>
      </p:sp>
    </p:spTree>
    <p:extLst>
      <p:ext uri="{BB962C8B-B14F-4D97-AF65-F5344CB8AC3E}">
        <p14:creationId xmlns:p14="http://schemas.microsoft.com/office/powerpoint/2010/main" val="4225021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fld id="{61366B87-6F7F-4C37-9363-FDFBBB8B89A2}" type="datetimeFigureOut">
              <a:rPr lang="en-US" smtClean="0"/>
              <a:t>2/8/2015</a:t>
            </a:fld>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8FDE2EFC-6832-4A8E-8821-B1FC007498DC}" type="slidenum">
              <a:rPr lang="en-US" smtClean="0"/>
              <a:t>‹#›</a:t>
            </a:fld>
            <a:endParaRPr lang="en-US"/>
          </a:p>
        </p:txBody>
      </p:sp>
    </p:spTree>
    <p:extLst>
      <p:ext uri="{BB962C8B-B14F-4D97-AF65-F5344CB8AC3E}">
        <p14:creationId xmlns:p14="http://schemas.microsoft.com/office/powerpoint/2010/main" val="3609230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95234" name="Rectangle 2"/>
          <p:cNvSpPr>
            <a:spLocks noChangeArrowheads="1"/>
          </p:cNvSpPr>
          <p:nvPr/>
        </p:nvSpPr>
        <p:spPr bwMode="ltGray">
          <a:xfrm>
            <a:off x="0" y="304800"/>
            <a:ext cx="12192000" cy="6096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noFill/>
            <a:miter lim="800000"/>
            <a:headEnd/>
            <a:tailEnd/>
          </a:ln>
          <a:effectLst/>
        </p:spPr>
        <p:txBody>
          <a:bodyPr wrap="none" anchor="ctr"/>
          <a:lstStyle/>
          <a:p>
            <a:pPr>
              <a:defRPr/>
            </a:pPr>
            <a:endParaRPr lang="en-US" sz="1800"/>
          </a:p>
        </p:txBody>
      </p:sp>
      <p:sp>
        <p:nvSpPr>
          <p:cNvPr id="95235" name="Freeform 3"/>
          <p:cNvSpPr>
            <a:spLocks/>
          </p:cNvSpPr>
          <p:nvPr/>
        </p:nvSpPr>
        <p:spPr bwMode="gray">
          <a:xfrm>
            <a:off x="0" y="5167313"/>
            <a:ext cx="12211051" cy="1701800"/>
          </a:xfrm>
          <a:custGeom>
            <a:avLst/>
            <a:gdLst/>
            <a:ahLst/>
            <a:cxnLst>
              <a:cxn ang="0">
                <a:pos x="6" y="1072"/>
              </a:cxn>
              <a:cxn ang="0">
                <a:pos x="0" y="356"/>
              </a:cxn>
              <a:cxn ang="0">
                <a:pos x="1975" y="914"/>
              </a:cxn>
              <a:cxn ang="0">
                <a:pos x="5769" y="0"/>
              </a:cxn>
              <a:cxn ang="0">
                <a:pos x="5766" y="1072"/>
              </a:cxn>
              <a:cxn ang="0">
                <a:pos x="6" y="1072"/>
              </a:cxn>
            </a:cxnLst>
            <a:rect l="0" t="0" r="r" b="b"/>
            <a:pathLst>
              <a:path w="5769" h="1072">
                <a:moveTo>
                  <a:pt x="6" y="1072"/>
                </a:moveTo>
                <a:lnTo>
                  <a:pt x="0" y="356"/>
                </a:lnTo>
                <a:cubicBezTo>
                  <a:pt x="229" y="494"/>
                  <a:pt x="667" y="923"/>
                  <a:pt x="1975" y="914"/>
                </a:cubicBezTo>
                <a:cubicBezTo>
                  <a:pt x="3283" y="905"/>
                  <a:pt x="4891" y="539"/>
                  <a:pt x="5769" y="0"/>
                </a:cubicBezTo>
                <a:lnTo>
                  <a:pt x="5766" y="1072"/>
                </a:lnTo>
                <a:lnTo>
                  <a:pt x="6" y="1072"/>
                </a:lnTo>
                <a:close/>
              </a:path>
            </a:pathLst>
          </a:custGeom>
          <a:solidFill>
            <a:schemeClr val="accent2">
              <a:alpha val="22000"/>
            </a:schemeClr>
          </a:solidFill>
          <a:ln w="9525">
            <a:noFill/>
            <a:round/>
            <a:headEnd/>
            <a:tailEnd/>
          </a:ln>
          <a:effectLst/>
        </p:spPr>
        <p:txBody>
          <a:bodyPr/>
          <a:lstStyle/>
          <a:p>
            <a:pPr>
              <a:defRPr/>
            </a:pPr>
            <a:endParaRPr lang="en-US" sz="1800"/>
          </a:p>
        </p:txBody>
      </p:sp>
      <p:sp>
        <p:nvSpPr>
          <p:cNvPr id="95236" name="Freeform 4"/>
          <p:cNvSpPr>
            <a:spLocks/>
          </p:cNvSpPr>
          <p:nvPr/>
        </p:nvSpPr>
        <p:spPr bwMode="gray">
          <a:xfrm>
            <a:off x="-12699" y="5776914"/>
            <a:ext cx="12204700" cy="1095375"/>
          </a:xfrm>
          <a:custGeom>
            <a:avLst/>
            <a:gdLst/>
            <a:ahLst/>
            <a:cxnLst>
              <a:cxn ang="0">
                <a:pos x="6" y="690"/>
              </a:cxn>
              <a:cxn ang="0">
                <a:pos x="0" y="362"/>
              </a:cxn>
              <a:cxn ang="0">
                <a:pos x="1999" y="603"/>
              </a:cxn>
              <a:cxn ang="0">
                <a:pos x="5766" y="0"/>
              </a:cxn>
              <a:cxn ang="0">
                <a:pos x="5766" y="690"/>
              </a:cxn>
              <a:cxn ang="0">
                <a:pos x="6" y="690"/>
              </a:cxn>
            </a:cxnLst>
            <a:rect l="0" t="0" r="r" b="b"/>
            <a:pathLst>
              <a:path w="5766" h="690">
                <a:moveTo>
                  <a:pt x="6" y="690"/>
                </a:moveTo>
                <a:lnTo>
                  <a:pt x="0" y="362"/>
                </a:lnTo>
                <a:cubicBezTo>
                  <a:pt x="211" y="392"/>
                  <a:pt x="1078" y="610"/>
                  <a:pt x="1999" y="603"/>
                </a:cubicBezTo>
                <a:cubicBezTo>
                  <a:pt x="2920" y="596"/>
                  <a:pt x="4596" y="485"/>
                  <a:pt x="5766" y="0"/>
                </a:cubicBezTo>
                <a:lnTo>
                  <a:pt x="5766" y="690"/>
                </a:lnTo>
                <a:lnTo>
                  <a:pt x="6" y="690"/>
                </a:lnTo>
                <a:close/>
              </a:path>
            </a:pathLst>
          </a:custGeom>
          <a:gradFill rotWithShape="1">
            <a:gsLst>
              <a:gs pos="0">
                <a:schemeClr val="accent2"/>
              </a:gs>
              <a:gs pos="100000">
                <a:schemeClr val="accent2">
                  <a:gamma/>
                  <a:shade val="46275"/>
                  <a:invGamma/>
                </a:schemeClr>
              </a:gs>
            </a:gsLst>
            <a:lin ang="5400000" scaled="1"/>
          </a:gradFill>
          <a:ln w="9525">
            <a:noFill/>
            <a:round/>
            <a:headEnd/>
            <a:tailEnd/>
          </a:ln>
          <a:effectLst/>
        </p:spPr>
        <p:txBody>
          <a:bodyPr/>
          <a:lstStyle/>
          <a:p>
            <a:pPr>
              <a:defRPr/>
            </a:pPr>
            <a:endParaRPr lang="en-US" sz="1800"/>
          </a:p>
        </p:txBody>
      </p:sp>
      <p:sp>
        <p:nvSpPr>
          <p:cNvPr id="95237" name="Rectangle 5"/>
          <p:cNvSpPr>
            <a:spLocks noGrp="1" noChangeArrowheads="1"/>
          </p:cNvSpPr>
          <p:nvPr>
            <p:ph type="title"/>
          </p:nvPr>
        </p:nvSpPr>
        <p:spPr bwMode="white">
          <a:xfrm>
            <a:off x="609600" y="274638"/>
            <a:ext cx="10972800" cy="563562"/>
          </a:xfrm>
          <a:prstGeom prst="rect">
            <a:avLst/>
          </a:prstGeom>
          <a:noFill/>
          <a:ln w="9525">
            <a:noFill/>
            <a:miter lim="800000"/>
            <a:headEnd/>
            <a:tailEnd/>
          </a:ln>
          <a:effectLst>
            <a:outerShdw dist="45791" dir="3378596"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5238" name="Rectangle 6"/>
          <p:cNvSpPr>
            <a:spLocks noGrp="1" noChangeArrowheads="1"/>
          </p:cNvSpPr>
          <p:nvPr>
            <p:ph type="dt" sz="half" idx="2"/>
          </p:nvPr>
        </p:nvSpPr>
        <p:spPr bwMode="white">
          <a:xfrm>
            <a:off x="609600" y="6613526"/>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fld id="{61366B87-6F7F-4C37-9363-FDFBBB8B89A2}" type="datetimeFigureOut">
              <a:rPr lang="en-US" smtClean="0"/>
              <a:t>2/8/2015</a:t>
            </a:fld>
            <a:endParaRPr lang="en-US"/>
          </a:p>
        </p:txBody>
      </p:sp>
      <p:sp>
        <p:nvSpPr>
          <p:cNvPr id="95239" name="Rectangle 7"/>
          <p:cNvSpPr>
            <a:spLocks noGrp="1" noChangeArrowheads="1"/>
          </p:cNvSpPr>
          <p:nvPr>
            <p:ph type="ftr" sz="quarter" idx="3"/>
          </p:nvPr>
        </p:nvSpPr>
        <p:spPr bwMode="white">
          <a:xfrm>
            <a:off x="4165600" y="6613526"/>
            <a:ext cx="3860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endParaRPr lang="en-US"/>
          </a:p>
        </p:txBody>
      </p:sp>
      <p:sp>
        <p:nvSpPr>
          <p:cNvPr id="95240" name="Rectangle 8"/>
          <p:cNvSpPr>
            <a:spLocks noGrp="1" noChangeArrowheads="1"/>
          </p:cNvSpPr>
          <p:nvPr>
            <p:ph type="sldNum" sz="quarter" idx="4"/>
          </p:nvPr>
        </p:nvSpPr>
        <p:spPr bwMode="white">
          <a:xfrm>
            <a:off x="8737600" y="6613526"/>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FDE2EFC-6832-4A8E-8821-B1FC007498DC}" type="slidenum">
              <a:rPr lang="en-US" smtClean="0"/>
              <a:t>‹#›</a:t>
            </a:fld>
            <a:endParaRPr lang="en-US"/>
          </a:p>
        </p:txBody>
      </p:sp>
      <p:sp>
        <p:nvSpPr>
          <p:cNvPr id="1035" name="Rectangle 9"/>
          <p:cNvSpPr>
            <a:spLocks noGrp="1" noChangeArrowheads="1"/>
          </p:cNvSpPr>
          <p:nvPr>
            <p:ph type="body" idx="1"/>
          </p:nvPr>
        </p:nvSpPr>
        <p:spPr bwMode="auto">
          <a:xfrm>
            <a:off x="609600" y="1066801"/>
            <a:ext cx="109728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aphicFrame>
        <p:nvGraphicFramePr>
          <p:cNvPr id="1026" name="Object 10"/>
          <p:cNvGraphicFramePr>
            <a:graphicFrameLocks noChangeAspect="1"/>
          </p:cNvGraphicFramePr>
          <p:nvPr/>
        </p:nvGraphicFramePr>
        <p:xfrm>
          <a:off x="11336868" y="6096000"/>
          <a:ext cx="639233" cy="609600"/>
        </p:xfrm>
        <a:graphic>
          <a:graphicData uri="http://schemas.openxmlformats.org/presentationml/2006/ole">
            <mc:AlternateContent xmlns:mc="http://schemas.openxmlformats.org/markup-compatibility/2006">
              <mc:Choice xmlns:v="urn:schemas-microsoft-com:vml" Requires="v">
                <p:oleObj spid="_x0000_s1085" name="Photo Editor Photo" r:id="rId15" imgW="942857" imgH="1200318" progId="MSPhotoEd.3">
                  <p:embed/>
                </p:oleObj>
              </mc:Choice>
              <mc:Fallback>
                <p:oleObj name="Photo Editor Photo" r:id="rId15" imgW="942857" imgH="1200318" progId="MSPhotoEd.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36868" y="6096000"/>
                        <a:ext cx="63923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4000620"/>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iming>
    <p:tnLst>
      <p:par>
        <p:cTn id="1" dur="indefinite" restart="never" nodeType="tmRoot"/>
      </p:par>
    </p:tnLst>
  </p:timing>
  <p:txStyles>
    <p:title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itchFamily="34" charset="0"/>
        </a:defRPr>
      </a:lvl2pPr>
      <a:lvl3pPr algn="ctr" rtl="0" eaLnBrk="1" fontAlgn="base" hangingPunct="1">
        <a:spcBef>
          <a:spcPct val="0"/>
        </a:spcBef>
        <a:spcAft>
          <a:spcPct val="0"/>
        </a:spcAft>
        <a:defRPr sz="4000" b="1">
          <a:solidFill>
            <a:schemeClr val="tx2"/>
          </a:solidFill>
          <a:latin typeface="Arial" pitchFamily="34" charset="0"/>
        </a:defRPr>
      </a:lvl3pPr>
      <a:lvl4pPr algn="ctr" rtl="0" eaLnBrk="1" fontAlgn="base" hangingPunct="1">
        <a:spcBef>
          <a:spcPct val="0"/>
        </a:spcBef>
        <a:spcAft>
          <a:spcPct val="0"/>
        </a:spcAft>
        <a:defRPr sz="4000" b="1">
          <a:solidFill>
            <a:schemeClr val="tx2"/>
          </a:solidFill>
          <a:latin typeface="Arial" pitchFamily="34" charset="0"/>
        </a:defRPr>
      </a:lvl4pPr>
      <a:lvl5pPr algn="ctr" rtl="0" eaLnBrk="1" fontAlgn="base" hangingPunct="1">
        <a:spcBef>
          <a:spcPct val="0"/>
        </a:spcBef>
        <a:spcAft>
          <a:spcPct val="0"/>
        </a:spcAft>
        <a:defRPr sz="4000" b="1">
          <a:solidFill>
            <a:schemeClr val="tx2"/>
          </a:solidFill>
          <a:latin typeface="Arial" pitchFamily="34" charset="0"/>
        </a:defRPr>
      </a:lvl5pPr>
      <a:lvl6pPr marL="457200" algn="ctr" rtl="0" eaLnBrk="1" fontAlgn="base" hangingPunct="1">
        <a:spcBef>
          <a:spcPct val="0"/>
        </a:spcBef>
        <a:spcAft>
          <a:spcPct val="0"/>
        </a:spcAft>
        <a:defRPr sz="4000" b="1">
          <a:solidFill>
            <a:schemeClr val="tx2"/>
          </a:solidFill>
          <a:latin typeface="Arial" pitchFamily="34" charset="0"/>
        </a:defRPr>
      </a:lvl6pPr>
      <a:lvl7pPr marL="914400" algn="ctr" rtl="0" eaLnBrk="1" fontAlgn="base" hangingPunct="1">
        <a:spcBef>
          <a:spcPct val="0"/>
        </a:spcBef>
        <a:spcAft>
          <a:spcPct val="0"/>
        </a:spcAft>
        <a:defRPr sz="4000" b="1">
          <a:solidFill>
            <a:schemeClr val="tx2"/>
          </a:solidFill>
          <a:latin typeface="Arial" pitchFamily="34" charset="0"/>
        </a:defRPr>
      </a:lvl7pPr>
      <a:lvl8pPr marL="1371600" algn="ctr" rtl="0" eaLnBrk="1" fontAlgn="base" hangingPunct="1">
        <a:spcBef>
          <a:spcPct val="0"/>
        </a:spcBef>
        <a:spcAft>
          <a:spcPct val="0"/>
        </a:spcAft>
        <a:defRPr sz="4000" b="1">
          <a:solidFill>
            <a:schemeClr val="tx2"/>
          </a:solidFill>
          <a:latin typeface="Arial" pitchFamily="34" charset="0"/>
        </a:defRPr>
      </a:lvl8pPr>
      <a:lvl9pPr marL="1828800" algn="ctr" rtl="0" eaLnBrk="1" fontAlgn="base" hangingPunct="1">
        <a:spcBef>
          <a:spcPct val="0"/>
        </a:spcBef>
        <a:spcAft>
          <a:spcPct val="0"/>
        </a:spcAft>
        <a:defRPr sz="4000" b="1">
          <a:solidFill>
            <a:schemeClr val="tx2"/>
          </a:solidFill>
          <a:latin typeface="Arial" pitchFamily="34" charset="0"/>
        </a:defRPr>
      </a:lvl9pPr>
    </p:titleStyle>
    <p:bodyStyle>
      <a:lvl1pPr marL="342900" indent="-342900" algn="l" rtl="0" eaLnBrk="1" fontAlgn="base" hangingPunct="1">
        <a:spcBef>
          <a:spcPct val="20000"/>
        </a:spcBef>
        <a:spcAft>
          <a:spcPct val="0"/>
        </a:spcAft>
        <a:buClr>
          <a:schemeClr val="tx2"/>
        </a:buClr>
        <a:buSzPct val="115000"/>
        <a:buFont typeface="Wingdings" panose="05000000000000000000" pitchFamily="2"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2133600" y="274638"/>
            <a:ext cx="985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875" name="Rectangle 3"/>
          <p:cNvSpPr>
            <a:spLocks noGrp="1" noChangeArrowheads="1"/>
          </p:cNvSpPr>
          <p:nvPr>
            <p:ph type="body" idx="1"/>
          </p:nvPr>
        </p:nvSpPr>
        <p:spPr bwMode="auto">
          <a:xfrm>
            <a:off x="2133600" y="1600201"/>
            <a:ext cx="98552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87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7987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F6FC6">
                  <a:lumMod val="75000"/>
                </a:srgbClr>
              </a:solidFill>
            </a:endParaRPr>
          </a:p>
        </p:txBody>
      </p:sp>
      <p:sp>
        <p:nvSpPr>
          <p:cNvPr id="7987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EA0C9F0-5C6B-42EA-9714-45FA8C262054}" type="slidenum">
              <a:rPr lang="en-US" smtClean="0">
                <a:solidFill>
                  <a:srgbClr val="0F6FC6">
                    <a:lumMod val="75000"/>
                  </a:srgbClr>
                </a:solidFill>
              </a:rPr>
              <a:pPr>
                <a:defRPr/>
              </a:pPr>
              <a:t>‹#›</a:t>
            </a:fld>
            <a:endParaRPr lang="en-US" dirty="0">
              <a:solidFill>
                <a:srgbClr val="0F6FC6">
                  <a:lumMod val="75000"/>
                </a:srgbClr>
              </a:solidFill>
            </a:endParaRPr>
          </a:p>
        </p:txBody>
      </p:sp>
    </p:spTree>
    <p:extLst>
      <p:ext uri="{BB962C8B-B14F-4D97-AF65-F5344CB8AC3E}">
        <p14:creationId xmlns:p14="http://schemas.microsoft.com/office/powerpoint/2010/main" val="1556965533"/>
      </p:ext>
    </p:extLst>
  </p:cSld>
  <p:clrMap bg1="dk2" tx1="lt1" bg2="dk1" tx2="lt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190" r:id="rId13"/>
    <p:sldLayoutId id="2147484191" r:id="rId14"/>
    <p:sldLayoutId id="2147484192" r:id="rId15"/>
    <p:sldLayoutId id="2147484193" r:id="rId16"/>
  </p:sldLayoutIdLst>
  <p:transition>
    <p:fade thruBlk="1"/>
  </p:transition>
  <p:timing>
    <p:tnLst>
      <p:par>
        <p:cTn id="1" dur="indefinite" restart="never" nodeType="tmRoot"/>
      </p:par>
    </p:tnLst>
  </p:timing>
  <p:hf sldNum="0" hdr="0" ftr="0" dt="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charset="0"/>
        </a:defRPr>
      </a:lvl2pPr>
      <a:lvl3pPr algn="l" rtl="0" eaLnBrk="1" fontAlgn="base" hangingPunct="1">
        <a:spcBef>
          <a:spcPct val="0"/>
        </a:spcBef>
        <a:spcAft>
          <a:spcPct val="0"/>
        </a:spcAft>
        <a:defRPr sz="4400">
          <a:solidFill>
            <a:schemeClr val="tx2"/>
          </a:solidFill>
          <a:latin typeface="Arial" charset="0"/>
        </a:defRPr>
      </a:lvl3pPr>
      <a:lvl4pPr algn="l" rtl="0" eaLnBrk="1" fontAlgn="base" hangingPunct="1">
        <a:spcBef>
          <a:spcPct val="0"/>
        </a:spcBef>
        <a:spcAft>
          <a:spcPct val="0"/>
        </a:spcAft>
        <a:defRPr sz="4400">
          <a:solidFill>
            <a:schemeClr val="tx2"/>
          </a:solidFill>
          <a:latin typeface="Arial" charset="0"/>
        </a:defRPr>
      </a:lvl4pPr>
      <a:lvl5pPr algn="l" rtl="0" eaLnBrk="1" fontAlgn="base" hangingPunct="1">
        <a:spcBef>
          <a:spcPct val="0"/>
        </a:spcBef>
        <a:spcAft>
          <a:spcPct val="0"/>
        </a:spcAft>
        <a:defRPr sz="4400">
          <a:solidFill>
            <a:schemeClr val="tx2"/>
          </a:solidFill>
          <a:latin typeface="Arial"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21933" y="68264"/>
            <a:ext cx="10068984"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66184" y="1376364"/>
            <a:ext cx="1153160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2516"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7"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eaLnBrk="1" hangingPunct="1">
              <a:defRPr sz="1300">
                <a:latin typeface="Arial" charset="0"/>
              </a:defRPr>
            </a:lvl1pPr>
          </a:lstStyle>
          <a:p>
            <a:pPr fontAlgn="base">
              <a:spcBef>
                <a:spcPct val="0"/>
              </a:spcBef>
              <a:spcAft>
                <a:spcPct val="0"/>
              </a:spcAft>
              <a:defRPr/>
            </a:pPr>
            <a:endParaRPr lang="en-US">
              <a:solidFill>
                <a:srgbClr val="000000"/>
              </a:solidFill>
            </a:endParaRPr>
          </a:p>
        </p:txBody>
      </p:sp>
      <p:sp>
        <p:nvSpPr>
          <p:cNvPr id="192518"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eaLnBrk="1" hangingPunct="1">
              <a:defRPr sz="1300">
                <a:latin typeface="Arial" charset="0"/>
              </a:defRPr>
            </a:lvl1pPr>
          </a:lstStyle>
          <a:p>
            <a:pPr fontAlgn="base">
              <a:spcBef>
                <a:spcPct val="0"/>
              </a:spcBef>
              <a:spcAft>
                <a:spcPct val="0"/>
              </a:spcAft>
              <a:defRPr/>
            </a:pPr>
            <a:fld id="{F7EFA6C1-AB85-4A1A-99C0-EA4CAA7A161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6741360"/>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transition>
    <p:fade thruBlk="1"/>
  </p:transition>
  <p:timing>
    <p:tnLst>
      <p:par>
        <p:cTn id="1" dur="indefinite" restart="never" nodeType="tmRoot"/>
      </p:par>
    </p:tnLst>
  </p:timing>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defRPr>
      </a:lvl2pPr>
      <a:lvl3pPr algn="l" rtl="0" eaLnBrk="0" fontAlgn="base" hangingPunct="0">
        <a:spcBef>
          <a:spcPct val="0"/>
        </a:spcBef>
        <a:spcAft>
          <a:spcPct val="0"/>
        </a:spcAft>
        <a:defRPr sz="3600" b="1">
          <a:solidFill>
            <a:schemeClr val="tx2"/>
          </a:solidFill>
          <a:latin typeface="Lucida Sans" pitchFamily="34" charset="0"/>
        </a:defRPr>
      </a:lvl3pPr>
      <a:lvl4pPr algn="l" rtl="0" eaLnBrk="0" fontAlgn="base" hangingPunct="0">
        <a:spcBef>
          <a:spcPct val="0"/>
        </a:spcBef>
        <a:spcAft>
          <a:spcPct val="0"/>
        </a:spcAft>
        <a:defRPr sz="3600" b="1">
          <a:solidFill>
            <a:schemeClr val="tx2"/>
          </a:solidFill>
          <a:latin typeface="Lucida Sans" pitchFamily="34" charset="0"/>
        </a:defRPr>
      </a:lvl4pPr>
      <a:lvl5pPr algn="l" rtl="0" eaLnBrk="0" fontAlgn="base" hangingPunct="0">
        <a:spcBef>
          <a:spcPct val="0"/>
        </a:spcBef>
        <a:spcAft>
          <a:spcPct val="0"/>
        </a:spcAft>
        <a:defRPr sz="3600" b="1">
          <a:solidFill>
            <a:schemeClr val="tx2"/>
          </a:solidFill>
          <a:latin typeface="Lucida Sans" pitchFamily="34"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Layout" Target="../slideLayouts/slideLayout23.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jpg"/><Relationship Id="rId1" Type="http://schemas.openxmlformats.org/officeDocument/2006/relationships/slideLayout" Target="../slideLayouts/slideLayout23.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diagramLayout" Target="../diagrams/layout1.xml"/><Relationship Id="rId7" Type="http://schemas.openxmlformats.org/officeDocument/2006/relationships/image" Target="../media/image28.jpg"/><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31.png"/><Relationship Id="rId4" Type="http://schemas.openxmlformats.org/officeDocument/2006/relationships/diagramQuickStyle" Target="../diagrams/quickStyle1.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creative.gettyimages.com/source/Search/14','14','1','" TargetMode="Externa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image" Target="../media/image51.jp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jp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rgonzalez@aiu.edu" TargetMode="Externa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5931" y="2546078"/>
            <a:ext cx="6811459" cy="3477875"/>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lIns="91440" tIns="45720" rIns="91440" bIns="45720">
            <a:spAutoFit/>
          </a:bodyPr>
          <a:lstStyle/>
          <a:p>
            <a:pPr algn="ctr"/>
            <a:r>
              <a:rPr lang="es-MX" sz="4400" b="1" dirty="0">
                <a:ln w="12700">
                  <a:solidFill>
                    <a:srgbClr val="6868FF"/>
                  </a:solidFill>
                  <a:prstDash val="solid"/>
                </a:ln>
                <a:pattFill prst="pct50">
                  <a:fgClr>
                    <a:srgbClr val="6868FF"/>
                  </a:fgClr>
                  <a:bgClr>
                    <a:srgbClr val="6868FF">
                      <a:lumMod val="20000"/>
                      <a:lumOff val="80000"/>
                    </a:srgbClr>
                  </a:bgClr>
                </a:pattFill>
                <a:effectLst>
                  <a:outerShdw dist="38100" dir="2640000" algn="bl" rotWithShape="0">
                    <a:srgbClr val="6868FF"/>
                  </a:outerShdw>
                </a:effectLst>
              </a:rPr>
              <a:t>“TRANSFORMANDO PARADIGMAS DOCENTES PARA UNA REVOLUCION DEL APRENDIZAJE”</a:t>
            </a:r>
            <a:endParaRPr lang="en-US" sz="4400" b="1" dirty="0">
              <a:ln w="12700">
                <a:solidFill>
                  <a:srgbClr val="6868FF"/>
                </a:solidFill>
                <a:prstDash val="solid"/>
              </a:ln>
              <a:pattFill prst="pct50">
                <a:fgClr>
                  <a:srgbClr val="6868FF"/>
                </a:fgClr>
                <a:bgClr>
                  <a:srgbClr val="6868FF">
                    <a:lumMod val="20000"/>
                    <a:lumOff val="80000"/>
                  </a:srgbClr>
                </a:bgClr>
              </a:pattFill>
              <a:effectLst>
                <a:outerShdw dist="38100" dir="2640000" algn="bl" rotWithShape="0">
                  <a:srgbClr val="6868FF"/>
                </a:outerShdw>
              </a:effectLst>
            </a:endParaRPr>
          </a:p>
        </p:txBody>
      </p:sp>
      <p:sp>
        <p:nvSpPr>
          <p:cNvPr id="7" name="Rectangle 6"/>
          <p:cNvSpPr/>
          <p:nvPr/>
        </p:nvSpPr>
        <p:spPr>
          <a:xfrm>
            <a:off x="-1826673" y="1042583"/>
            <a:ext cx="11906338" cy="1569660"/>
          </a:xfrm>
          <a:prstGeom prst="rect">
            <a:avLst/>
          </a:prstGeom>
          <a:noFill/>
          <a:ln>
            <a:noFill/>
          </a:ln>
          <a:effectLst>
            <a:glow rad="101600">
              <a:schemeClr val="accent4">
                <a:satMod val="175000"/>
                <a:alpha val="40000"/>
              </a:schemeClr>
            </a:glow>
            <a:outerShdw blurRad="184150" dist="241300" dir="11520000" sx="110000" sy="110000" algn="ctr">
              <a:srgbClr val="000000">
                <a:alpha val="18000"/>
              </a:srgbClr>
            </a:outerShdw>
            <a:reflection blurRad="6350" stA="52000" endA="300" endPos="350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lIns="91440" tIns="45720" rIns="91440" bIns="45720">
            <a:spAutoFit/>
          </a:bodyPr>
          <a:lstStyle/>
          <a:p>
            <a:pPr algn="ctr"/>
            <a:r>
              <a:rPr lang="es-MX" sz="4800" b="1" dirty="0">
                <a:solidFill>
                  <a:schemeClr val="bg1">
                    <a:lumMod val="20000"/>
                    <a:lumOff val="80000"/>
                  </a:schemeClr>
                </a:solidFill>
              </a:rPr>
              <a:t>CONGRESO INTERNACIONAL </a:t>
            </a:r>
          </a:p>
          <a:p>
            <a:pPr algn="ctr"/>
            <a:r>
              <a:rPr lang="es-MX" sz="4800" b="1" dirty="0">
                <a:solidFill>
                  <a:schemeClr val="bg1">
                    <a:lumMod val="20000"/>
                    <a:lumOff val="80000"/>
                  </a:schemeClr>
                </a:solidFill>
              </a:rPr>
              <a:t>DE EDUCACIÓN ENESMAPO 2015</a:t>
            </a:r>
            <a:endParaRPr lang="en-US" sz="4800" b="1" dirty="0">
              <a:ln w="6600">
                <a:solidFill>
                  <a:srgbClr val="3693F3"/>
                </a:solidFill>
                <a:prstDash val="solid"/>
              </a:ln>
              <a:solidFill>
                <a:schemeClr val="bg1">
                  <a:lumMod val="20000"/>
                  <a:lumOff val="80000"/>
                </a:schemeClr>
              </a:solidFill>
              <a:effectLst>
                <a:outerShdw dist="38100" dir="2700000" algn="tl" rotWithShape="0">
                  <a:srgbClr val="3693F3"/>
                </a:outerShdw>
              </a:effectLst>
            </a:endParaRPr>
          </a:p>
        </p:txBody>
      </p:sp>
      <p:pic>
        <p:nvPicPr>
          <p:cNvPr id="10" name="Picture 9"/>
          <p:cNvPicPr>
            <a:picLocks noChangeAspect="1"/>
          </p:cNvPicPr>
          <p:nvPr/>
        </p:nvPicPr>
        <p:blipFill>
          <a:blip r:embed="rId2"/>
          <a:stretch>
            <a:fillRect/>
          </a:stretch>
        </p:blipFill>
        <p:spPr>
          <a:xfrm>
            <a:off x="9176606" y="3206884"/>
            <a:ext cx="2266734" cy="1955614"/>
          </a:xfrm>
          <a:prstGeom prst="rect">
            <a:avLst/>
          </a:prstGeom>
          <a:effectLst>
            <a:glow rad="228600">
              <a:schemeClr val="accent3">
                <a:satMod val="175000"/>
                <a:alpha val="40000"/>
              </a:schemeClr>
            </a:glow>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379" y="5274258"/>
            <a:ext cx="1205546" cy="878481"/>
          </a:xfrm>
          <a:prstGeom prst="roundRect">
            <a:avLst>
              <a:gd name="adj" fmla="val 8594"/>
            </a:avLst>
          </a:prstGeom>
          <a:solidFill>
            <a:srgbClr val="FFFFFF">
              <a:shade val="85000"/>
            </a:srgbClr>
          </a:solidFill>
          <a:ln>
            <a:noFill/>
          </a:ln>
          <a:effectLst>
            <a:outerShdw blurRad="184150" dist="241300" dir="11520000" sx="110000" sy="110000" algn="ctr">
              <a:srgbClr val="000000">
                <a:alpha val="18000"/>
              </a:srgbClr>
            </a:outerShdw>
            <a:reflection blurRad="6350" stA="50000" endA="300" endPos="55000" dir="5400000" sy="-100000" algn="bl" rotWithShape="0"/>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2246885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25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225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225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2250"/>
                                        <p:tgtEl>
                                          <p:spTgt spid="7">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225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2250" fill="hold"/>
                                        <p:tgtEl>
                                          <p:spTgt spid="7">
                                            <p:txEl>
                                              <p:pRg st="1" end="1"/>
                                            </p:txEl>
                                          </p:spTgt>
                                        </p:tgtEl>
                                        <p:attrNameLst>
                                          <p:attrName>ppt_h</p:attrName>
                                        </p:attrNameLst>
                                      </p:cBhvr>
                                      <p:tavLst>
                                        <p:tav tm="0">
                                          <p:val>
                                            <p:fltVal val="0"/>
                                          </p:val>
                                        </p:tav>
                                        <p:tav tm="100000">
                                          <p:val>
                                            <p:strVal val="#ppt_h"/>
                                          </p:val>
                                        </p:tav>
                                      </p:tavLst>
                                    </p:anim>
                                    <p:anim calcmode="lin" valueType="num">
                                      <p:cBhvr>
                                        <p:cTn id="15" dur="225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6" dur="2250"/>
                                        <p:tgtEl>
                                          <p:spTgt spid="7">
                                            <p:txEl>
                                              <p:pRg st="1" end="1"/>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10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Effect transition="in" filter="fade">
                                      <p:cBhvr>
                                        <p:cTn id="24" dur="1000"/>
                                        <p:tgtEl>
                                          <p:spTgt spid="10"/>
                                        </p:tgtEl>
                                      </p:cBhvr>
                                    </p:animEffect>
                                  </p:childTnLst>
                                </p:cTn>
                              </p:par>
                              <p:par>
                                <p:cTn id="25" presetID="45"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250"/>
                                        <p:tgtEl>
                                          <p:spTgt spid="11"/>
                                        </p:tgtEl>
                                      </p:cBhvr>
                                    </p:animEffect>
                                    <p:anim calcmode="lin" valueType="num">
                                      <p:cBhvr>
                                        <p:cTn id="28" dur="1250" fill="hold"/>
                                        <p:tgtEl>
                                          <p:spTgt spid="11"/>
                                        </p:tgtEl>
                                        <p:attrNameLst>
                                          <p:attrName>ppt_w</p:attrName>
                                        </p:attrNameLst>
                                      </p:cBhvr>
                                      <p:tavLst>
                                        <p:tav tm="0" fmla="#ppt_w*sin(2.5*pi*$)">
                                          <p:val>
                                            <p:fltVal val="0"/>
                                          </p:val>
                                        </p:tav>
                                        <p:tav tm="100000">
                                          <p:val>
                                            <p:fltVal val="1"/>
                                          </p:val>
                                        </p:tav>
                                      </p:tavLst>
                                    </p:anim>
                                    <p:anim calcmode="lin" valueType="num">
                                      <p:cBhvr>
                                        <p:cTn id="29" dur="125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951499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75" fill="hold">
                                          <p:stCondLst>
                                            <p:cond delay="0"/>
                                          </p:stCondLst>
                                        </p:cTn>
                                        <p:tgtEl>
                                          <p:spTgt spid="5"/>
                                        </p:tgtEl>
                                        <p:attrNameLst>
                                          <p:attrName>r</p:attrName>
                                        </p:attrNameLst>
                                      </p:cBhvr>
                                    </p:animRot>
                                    <p:animRot by="-240000">
                                      <p:cBhvr>
                                        <p:cTn id="7" dur="550" fill="hold">
                                          <p:stCondLst>
                                            <p:cond delay="550"/>
                                          </p:stCondLst>
                                        </p:cTn>
                                        <p:tgtEl>
                                          <p:spTgt spid="5"/>
                                        </p:tgtEl>
                                        <p:attrNameLst>
                                          <p:attrName>r</p:attrName>
                                        </p:attrNameLst>
                                      </p:cBhvr>
                                    </p:animRot>
                                    <p:animRot by="240000">
                                      <p:cBhvr>
                                        <p:cTn id="8" dur="550" fill="hold">
                                          <p:stCondLst>
                                            <p:cond delay="1100"/>
                                          </p:stCondLst>
                                        </p:cTn>
                                        <p:tgtEl>
                                          <p:spTgt spid="5"/>
                                        </p:tgtEl>
                                        <p:attrNameLst>
                                          <p:attrName>r</p:attrName>
                                        </p:attrNameLst>
                                      </p:cBhvr>
                                    </p:animRot>
                                    <p:animRot by="-240000">
                                      <p:cBhvr>
                                        <p:cTn id="9" dur="550" fill="hold">
                                          <p:stCondLst>
                                            <p:cond delay="1650"/>
                                          </p:stCondLst>
                                        </p:cTn>
                                        <p:tgtEl>
                                          <p:spTgt spid="5"/>
                                        </p:tgtEl>
                                        <p:attrNameLst>
                                          <p:attrName>r</p:attrName>
                                        </p:attrNameLst>
                                      </p:cBhvr>
                                    </p:animRot>
                                    <p:animRot by="120000">
                                      <p:cBhvr>
                                        <p:cTn id="10" dur="550" fill="hold">
                                          <p:stCondLst>
                                            <p:cond delay="22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352822" y="81281"/>
            <a:ext cx="7757898" cy="4175760"/>
          </a:xfrm>
        </p:spPr>
        <p:txBody>
          <a:bodyPr/>
          <a:lstStyle/>
          <a:p>
            <a:pPr marL="457200" indent="-457200" algn="just">
              <a:buFont typeface="Wingdings" panose="05000000000000000000" pitchFamily="2" charset="2"/>
              <a:buChar char="v"/>
            </a:pPr>
            <a:r>
              <a:rPr lang="en-US" sz="3200" dirty="0" smtClean="0"/>
              <a:t>8% de la población mundial</a:t>
            </a:r>
            <a:r>
              <a:rPr lang="es-MX" sz="3200" dirty="0" smtClean="0"/>
              <a:t> tiene 85% de la riqueza, de 100mil dólares a mas de 1 millón de dólares por persona.</a:t>
            </a:r>
          </a:p>
          <a:p>
            <a:pPr marL="457200" indent="-457200" algn="just">
              <a:buFont typeface="Wingdings" panose="05000000000000000000" pitchFamily="2" charset="2"/>
              <a:buChar char="v"/>
            </a:pPr>
            <a:r>
              <a:rPr lang="es-MX" sz="3200" dirty="0" smtClean="0"/>
              <a:t>22% de la población mundial tiene 12% de la riqueza, de 10 mil a 100 mil dólares por persona.</a:t>
            </a:r>
          </a:p>
          <a:p>
            <a:pPr marL="457200" indent="-457200" algn="just">
              <a:buFont typeface="Wingdings" panose="05000000000000000000" pitchFamily="2" charset="2"/>
              <a:buChar char="v"/>
            </a:pPr>
            <a:r>
              <a:rPr lang="es-MX" sz="3200" dirty="0" smtClean="0"/>
              <a:t>70% de la población mundial tiene el 3% de la riqueza, de 10 mil dólares por persona.</a:t>
            </a:r>
          </a:p>
          <a:p>
            <a:pPr algn="just"/>
            <a:r>
              <a:rPr lang="es-MX" sz="3200" dirty="0" smtClean="0"/>
              <a:t>El promedio de riqueza por persona es de 37 mil a 56 mil dólares </a:t>
            </a:r>
            <a:endParaRPr lang="en-US" sz="3200" dirty="0"/>
          </a:p>
        </p:txBody>
      </p:sp>
      <p:sp>
        <p:nvSpPr>
          <p:cNvPr id="6" name="Title 1"/>
          <p:cNvSpPr>
            <a:spLocks noGrp="1"/>
          </p:cNvSpPr>
          <p:nvPr>
            <p:ph type="title"/>
          </p:nvPr>
        </p:nvSpPr>
        <p:spPr>
          <a:xfrm rot="16200000">
            <a:off x="-488446" y="3209793"/>
            <a:ext cx="6811992" cy="484427"/>
          </a:xfrm>
        </p:spPr>
        <p:txBody>
          <a:bodyPr vert="vert"/>
          <a:lstStyle/>
          <a:p>
            <a:pPr algn="ctr"/>
            <a:r>
              <a:rPr lang="en-US" sz="3600" b="1" dirty="0" smtClean="0">
                <a:ln w="22225">
                  <a:solidFill>
                    <a:schemeClr val="accent2"/>
                  </a:solidFill>
                  <a:prstDash val="solid"/>
                </a:ln>
                <a:solidFill>
                  <a:schemeClr val="accent2">
                    <a:lumMod val="40000"/>
                    <a:lumOff val="60000"/>
                  </a:schemeClr>
                </a:solidFill>
              </a:rPr>
              <a:t>DISTRIBUCION</a:t>
            </a:r>
            <a:endParaRPr lang="en-US" sz="3600" b="1" dirty="0">
              <a:ln w="22225">
                <a:solidFill>
                  <a:schemeClr val="accent2"/>
                </a:solidFill>
                <a:prstDash val="solid"/>
              </a:ln>
              <a:solidFill>
                <a:schemeClr val="accent2">
                  <a:lumMod val="40000"/>
                  <a:lumOff val="60000"/>
                </a:schemeClr>
              </a:solidFill>
            </a:endParaRPr>
          </a:p>
        </p:txBody>
      </p:sp>
      <p:sp>
        <p:nvSpPr>
          <p:cNvPr id="7" name="Title 1"/>
          <p:cNvSpPr txBox="1">
            <a:spLocks/>
          </p:cNvSpPr>
          <p:nvPr/>
        </p:nvSpPr>
        <p:spPr bwMode="auto">
          <a:xfrm rot="16200000">
            <a:off x="-11470" y="3412450"/>
            <a:ext cx="6811992" cy="221351"/>
          </a:xfrm>
          <a:prstGeom prst="rect">
            <a:avLst/>
          </a:prstGeom>
          <a:noFill/>
          <a:ln w="9525">
            <a:noFill/>
            <a:miter lim="800000"/>
            <a:headEnd/>
            <a:tailEnd/>
          </a:ln>
          <a:effectLst/>
        </p:spPr>
        <p:txBody>
          <a:bodyPr vert="vert"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charset="0"/>
              </a:defRPr>
            </a:lvl2pPr>
            <a:lvl3pPr algn="l" rtl="0" eaLnBrk="1" fontAlgn="base" hangingPunct="1">
              <a:spcBef>
                <a:spcPct val="0"/>
              </a:spcBef>
              <a:spcAft>
                <a:spcPct val="0"/>
              </a:spcAft>
              <a:defRPr sz="4400">
                <a:solidFill>
                  <a:schemeClr val="tx2"/>
                </a:solidFill>
                <a:latin typeface="Arial" charset="0"/>
              </a:defRPr>
            </a:lvl3pPr>
            <a:lvl4pPr algn="l" rtl="0" eaLnBrk="1" fontAlgn="base" hangingPunct="1">
              <a:spcBef>
                <a:spcPct val="0"/>
              </a:spcBef>
              <a:spcAft>
                <a:spcPct val="0"/>
              </a:spcAft>
              <a:defRPr sz="4400">
                <a:solidFill>
                  <a:schemeClr val="tx2"/>
                </a:solidFill>
                <a:latin typeface="Arial" charset="0"/>
              </a:defRPr>
            </a:lvl4pPr>
            <a:lvl5pPr algn="l" rtl="0" eaLnBrk="1" fontAlgn="base" hangingPunct="1">
              <a:spcBef>
                <a:spcPct val="0"/>
              </a:spcBef>
              <a:spcAft>
                <a:spcPct val="0"/>
              </a:spcAft>
              <a:defRPr sz="4400">
                <a:solidFill>
                  <a:schemeClr val="tx2"/>
                </a:solidFill>
                <a:latin typeface="Arial"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a:lstStyle>
          <a:p>
            <a:pPr algn="ctr"/>
            <a:r>
              <a:rPr lang="en-US" sz="3600" b="1" kern="0" dirty="0" smtClean="0">
                <a:ln w="22225">
                  <a:solidFill>
                    <a:schemeClr val="accent2"/>
                  </a:solidFill>
                  <a:prstDash val="solid"/>
                </a:ln>
                <a:solidFill>
                  <a:schemeClr val="accent2">
                    <a:lumMod val="40000"/>
                    <a:lumOff val="60000"/>
                  </a:schemeClr>
                </a:solidFill>
              </a:rPr>
              <a:t>D</a:t>
            </a:r>
          </a:p>
          <a:p>
            <a:pPr algn="ctr"/>
            <a:r>
              <a:rPr lang="en-US" sz="3600" b="1" kern="0" dirty="0" smtClean="0">
                <a:ln w="22225">
                  <a:solidFill>
                    <a:schemeClr val="accent2"/>
                  </a:solidFill>
                  <a:prstDash val="solid"/>
                </a:ln>
                <a:solidFill>
                  <a:schemeClr val="accent2">
                    <a:lumMod val="40000"/>
                    <a:lumOff val="60000"/>
                  </a:schemeClr>
                </a:solidFill>
              </a:rPr>
              <a:t>E</a:t>
            </a:r>
          </a:p>
          <a:p>
            <a:pPr algn="ctr"/>
            <a:r>
              <a:rPr lang="en-US" sz="3600" b="1" kern="0" dirty="0" smtClean="0">
                <a:ln w="22225">
                  <a:solidFill>
                    <a:schemeClr val="accent2"/>
                  </a:solidFill>
                  <a:prstDash val="solid"/>
                </a:ln>
                <a:solidFill>
                  <a:schemeClr val="accent2">
                    <a:lumMod val="40000"/>
                    <a:lumOff val="60000"/>
                  </a:schemeClr>
                </a:solidFill>
              </a:rPr>
              <a:t> LA</a:t>
            </a:r>
          </a:p>
          <a:p>
            <a:pPr algn="ctr"/>
            <a:endParaRPr lang="en-US" sz="3600" b="1" kern="0" dirty="0">
              <a:ln w="22225">
                <a:solidFill>
                  <a:schemeClr val="accent2"/>
                </a:solidFill>
                <a:prstDash val="solid"/>
              </a:ln>
              <a:solidFill>
                <a:schemeClr val="accent2">
                  <a:lumMod val="40000"/>
                  <a:lumOff val="60000"/>
                </a:schemeClr>
              </a:solidFill>
            </a:endParaRPr>
          </a:p>
        </p:txBody>
      </p:sp>
      <p:sp>
        <p:nvSpPr>
          <p:cNvPr id="8" name="Title 1"/>
          <p:cNvSpPr txBox="1">
            <a:spLocks/>
          </p:cNvSpPr>
          <p:nvPr/>
        </p:nvSpPr>
        <p:spPr bwMode="auto">
          <a:xfrm rot="16200000">
            <a:off x="502696" y="3154453"/>
            <a:ext cx="6811992" cy="595103"/>
          </a:xfrm>
          <a:prstGeom prst="rect">
            <a:avLst/>
          </a:prstGeom>
          <a:noFill/>
          <a:ln w="9525">
            <a:noFill/>
            <a:miter lim="800000"/>
            <a:headEnd/>
            <a:tailEnd/>
          </a:ln>
          <a:effectLst/>
        </p:spPr>
        <p:txBody>
          <a:bodyPr vert="vert"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charset="0"/>
              </a:defRPr>
            </a:lvl2pPr>
            <a:lvl3pPr algn="l" rtl="0" eaLnBrk="1" fontAlgn="base" hangingPunct="1">
              <a:spcBef>
                <a:spcPct val="0"/>
              </a:spcBef>
              <a:spcAft>
                <a:spcPct val="0"/>
              </a:spcAft>
              <a:defRPr sz="4400">
                <a:solidFill>
                  <a:schemeClr val="tx2"/>
                </a:solidFill>
                <a:latin typeface="Arial" charset="0"/>
              </a:defRPr>
            </a:lvl3pPr>
            <a:lvl4pPr algn="l" rtl="0" eaLnBrk="1" fontAlgn="base" hangingPunct="1">
              <a:spcBef>
                <a:spcPct val="0"/>
              </a:spcBef>
              <a:spcAft>
                <a:spcPct val="0"/>
              </a:spcAft>
              <a:defRPr sz="4400">
                <a:solidFill>
                  <a:schemeClr val="tx2"/>
                </a:solidFill>
                <a:latin typeface="Arial" charset="0"/>
              </a:defRPr>
            </a:lvl4pPr>
            <a:lvl5pPr algn="l" rtl="0" eaLnBrk="1" fontAlgn="base" hangingPunct="1">
              <a:spcBef>
                <a:spcPct val="0"/>
              </a:spcBef>
              <a:spcAft>
                <a:spcPct val="0"/>
              </a:spcAft>
              <a:defRPr sz="4400">
                <a:solidFill>
                  <a:schemeClr val="tx2"/>
                </a:solidFill>
                <a:latin typeface="Arial"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a:lstStyle>
          <a:p>
            <a:pPr algn="ctr"/>
            <a:r>
              <a:rPr lang="en-US" sz="5400" b="1" kern="0" dirty="0" smtClean="0">
                <a:ln w="22225">
                  <a:solidFill>
                    <a:schemeClr val="accent2"/>
                  </a:solidFill>
                  <a:prstDash val="solid"/>
                </a:ln>
                <a:solidFill>
                  <a:schemeClr val="accent2">
                    <a:lumMod val="40000"/>
                    <a:lumOff val="60000"/>
                  </a:schemeClr>
                </a:solidFill>
              </a:rPr>
              <a:t>RIQUEZA</a:t>
            </a:r>
            <a:endParaRPr lang="en-US" sz="5400" b="1" kern="0" dirty="0">
              <a:ln w="22225">
                <a:solidFill>
                  <a:schemeClr val="accent2"/>
                </a:solidFill>
                <a:prstDash val="solid"/>
              </a:ln>
              <a:solidFill>
                <a:schemeClr val="accent2">
                  <a:lumMod val="40000"/>
                  <a:lumOff val="60000"/>
                </a:schemeClr>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720" y="4413129"/>
            <a:ext cx="4582159" cy="247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p:cNvPicPr>
            <a:picLocks noChangeAspect="1"/>
          </p:cNvPicPr>
          <p:nvPr/>
        </p:nvPicPr>
        <p:blipFill>
          <a:blip r:embed="rId3"/>
          <a:stretch>
            <a:fillRect/>
          </a:stretch>
        </p:blipFill>
        <p:spPr>
          <a:xfrm>
            <a:off x="227774" y="2169161"/>
            <a:ext cx="2105119" cy="1816181"/>
          </a:xfrm>
          <a:prstGeom prst="rect">
            <a:avLst/>
          </a:prstGeom>
          <a:ln>
            <a:noFill/>
          </a:ln>
          <a:effectLst>
            <a:glow rad="228600">
              <a:schemeClr val="accent3">
                <a:satMod val="175000"/>
                <a:alpha val="40000"/>
              </a:schemeClr>
            </a:glo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99" y="451728"/>
            <a:ext cx="1251321" cy="1075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16032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2500"/>
                                        <p:tgtEl>
                                          <p:spTgt spid="7"/>
                                        </p:tgtEl>
                                      </p:cBhvr>
                                    </p:animEffect>
                                  </p:childTnLst>
                                </p:cTn>
                              </p:par>
                              <p:par>
                                <p:cTn id="13" presetID="27" presetClass="emph" presetSubtype="0" fill="remove" nodeType="withEffect">
                                  <p:stCondLst>
                                    <p:cond delay="0"/>
                                  </p:stCondLst>
                                  <p:childTnLst>
                                    <p:animClr clrSpc="rgb" dir="cw">
                                      <p:cBhvr override="childStyle">
                                        <p:cTn id="14" dur="1375" autoRev="1" fill="remove"/>
                                        <p:tgtEl>
                                          <p:spTgt spid="5">
                                            <p:txEl>
                                              <p:pRg st="0" end="0"/>
                                            </p:txEl>
                                          </p:spTgt>
                                        </p:tgtEl>
                                        <p:attrNameLst>
                                          <p:attrName>style.color</p:attrName>
                                        </p:attrNameLst>
                                      </p:cBhvr>
                                      <p:to>
                                        <a:srgbClr val="C00000"/>
                                      </p:to>
                                    </p:animClr>
                                    <p:animClr clrSpc="rgb" dir="cw">
                                      <p:cBhvr>
                                        <p:cTn id="15" dur="1375" autoRev="1" fill="remove"/>
                                        <p:tgtEl>
                                          <p:spTgt spid="5">
                                            <p:txEl>
                                              <p:pRg st="0" end="0"/>
                                            </p:txEl>
                                          </p:spTgt>
                                        </p:tgtEl>
                                        <p:attrNameLst>
                                          <p:attrName>fillcolor</p:attrName>
                                        </p:attrNameLst>
                                      </p:cBhvr>
                                      <p:to>
                                        <a:srgbClr val="C00000"/>
                                      </p:to>
                                    </p:animClr>
                                    <p:set>
                                      <p:cBhvr>
                                        <p:cTn id="16" dur="1375" autoRev="1" fill="remove"/>
                                        <p:tgtEl>
                                          <p:spTgt spid="5">
                                            <p:txEl>
                                              <p:pRg st="0" end="0"/>
                                            </p:txEl>
                                          </p:spTgt>
                                        </p:tgtEl>
                                        <p:attrNameLst>
                                          <p:attrName>fill.type</p:attrName>
                                        </p:attrNameLst>
                                      </p:cBhvr>
                                      <p:to>
                                        <p:strVal val="solid"/>
                                      </p:to>
                                    </p:set>
                                    <p:set>
                                      <p:cBhvr>
                                        <p:cTn id="17" dur="1375" autoRev="1" fill="remove"/>
                                        <p:tgtEl>
                                          <p:spTgt spid="5">
                                            <p:txEl>
                                              <p:pRg st="0" end="0"/>
                                            </p:txEl>
                                          </p:spTgt>
                                        </p:tgtEl>
                                        <p:attrNameLst>
                                          <p:attrName>fill.on</p:attrName>
                                        </p:attrNameLst>
                                      </p:cBhvr>
                                      <p:to>
                                        <p:strVal val="true"/>
                                      </p:to>
                                    </p:set>
                                  </p:childTnLst>
                                </p:cTn>
                              </p:par>
                              <p:par>
                                <p:cTn id="18" presetID="27" presetClass="emph" presetSubtype="0" fill="remove" nodeType="withEffect">
                                  <p:stCondLst>
                                    <p:cond delay="0"/>
                                  </p:stCondLst>
                                  <p:childTnLst>
                                    <p:animClr clrSpc="rgb" dir="cw">
                                      <p:cBhvr override="childStyle">
                                        <p:cTn id="19" dur="1375" autoRev="1" fill="remove"/>
                                        <p:tgtEl>
                                          <p:spTgt spid="5">
                                            <p:txEl>
                                              <p:pRg st="1" end="1"/>
                                            </p:txEl>
                                          </p:spTgt>
                                        </p:tgtEl>
                                        <p:attrNameLst>
                                          <p:attrName>style.color</p:attrName>
                                        </p:attrNameLst>
                                      </p:cBhvr>
                                      <p:to>
                                        <a:srgbClr val="C00000"/>
                                      </p:to>
                                    </p:animClr>
                                    <p:animClr clrSpc="rgb" dir="cw">
                                      <p:cBhvr>
                                        <p:cTn id="20" dur="1375" autoRev="1" fill="remove"/>
                                        <p:tgtEl>
                                          <p:spTgt spid="5">
                                            <p:txEl>
                                              <p:pRg st="1" end="1"/>
                                            </p:txEl>
                                          </p:spTgt>
                                        </p:tgtEl>
                                        <p:attrNameLst>
                                          <p:attrName>fillcolor</p:attrName>
                                        </p:attrNameLst>
                                      </p:cBhvr>
                                      <p:to>
                                        <a:srgbClr val="C00000"/>
                                      </p:to>
                                    </p:animClr>
                                    <p:set>
                                      <p:cBhvr>
                                        <p:cTn id="21" dur="1375" autoRev="1" fill="remove"/>
                                        <p:tgtEl>
                                          <p:spTgt spid="5">
                                            <p:txEl>
                                              <p:pRg st="1" end="1"/>
                                            </p:txEl>
                                          </p:spTgt>
                                        </p:tgtEl>
                                        <p:attrNameLst>
                                          <p:attrName>fill.type</p:attrName>
                                        </p:attrNameLst>
                                      </p:cBhvr>
                                      <p:to>
                                        <p:strVal val="solid"/>
                                      </p:to>
                                    </p:set>
                                    <p:set>
                                      <p:cBhvr>
                                        <p:cTn id="22" dur="1375" autoRev="1" fill="remove"/>
                                        <p:tgtEl>
                                          <p:spTgt spid="5">
                                            <p:txEl>
                                              <p:pRg st="1" end="1"/>
                                            </p:txEl>
                                          </p:spTgt>
                                        </p:tgtEl>
                                        <p:attrNameLst>
                                          <p:attrName>fill.on</p:attrName>
                                        </p:attrNameLst>
                                      </p:cBhvr>
                                      <p:to>
                                        <p:strVal val="true"/>
                                      </p:to>
                                    </p:set>
                                  </p:childTnLst>
                                </p:cTn>
                              </p:par>
                              <p:par>
                                <p:cTn id="23" presetID="27" presetClass="emph" presetSubtype="0" fill="remove" nodeType="withEffect">
                                  <p:stCondLst>
                                    <p:cond delay="0"/>
                                  </p:stCondLst>
                                  <p:childTnLst>
                                    <p:animClr clrSpc="rgb" dir="cw">
                                      <p:cBhvr override="childStyle">
                                        <p:cTn id="24" dur="1375" autoRev="1" fill="remove"/>
                                        <p:tgtEl>
                                          <p:spTgt spid="5">
                                            <p:txEl>
                                              <p:pRg st="2" end="2"/>
                                            </p:txEl>
                                          </p:spTgt>
                                        </p:tgtEl>
                                        <p:attrNameLst>
                                          <p:attrName>style.color</p:attrName>
                                        </p:attrNameLst>
                                      </p:cBhvr>
                                      <p:to>
                                        <a:srgbClr val="C00000"/>
                                      </p:to>
                                    </p:animClr>
                                    <p:animClr clrSpc="rgb" dir="cw">
                                      <p:cBhvr>
                                        <p:cTn id="25" dur="1375" autoRev="1" fill="remove"/>
                                        <p:tgtEl>
                                          <p:spTgt spid="5">
                                            <p:txEl>
                                              <p:pRg st="2" end="2"/>
                                            </p:txEl>
                                          </p:spTgt>
                                        </p:tgtEl>
                                        <p:attrNameLst>
                                          <p:attrName>fillcolor</p:attrName>
                                        </p:attrNameLst>
                                      </p:cBhvr>
                                      <p:to>
                                        <a:srgbClr val="C00000"/>
                                      </p:to>
                                    </p:animClr>
                                    <p:set>
                                      <p:cBhvr>
                                        <p:cTn id="26" dur="1375" autoRev="1" fill="remove"/>
                                        <p:tgtEl>
                                          <p:spTgt spid="5">
                                            <p:txEl>
                                              <p:pRg st="2" end="2"/>
                                            </p:txEl>
                                          </p:spTgt>
                                        </p:tgtEl>
                                        <p:attrNameLst>
                                          <p:attrName>fill.type</p:attrName>
                                        </p:attrNameLst>
                                      </p:cBhvr>
                                      <p:to>
                                        <p:strVal val="solid"/>
                                      </p:to>
                                    </p:set>
                                    <p:set>
                                      <p:cBhvr>
                                        <p:cTn id="27" dur="1375" autoRev="1" fill="remove"/>
                                        <p:tgtEl>
                                          <p:spTgt spid="5">
                                            <p:txEl>
                                              <p:pRg st="2" end="2"/>
                                            </p:txEl>
                                          </p:spTgt>
                                        </p:tgtEl>
                                        <p:attrNameLst>
                                          <p:attrName>fill.on</p:attrName>
                                        </p:attrNameLst>
                                      </p:cBhvr>
                                      <p:to>
                                        <p:strVal val="true"/>
                                      </p:to>
                                    </p:set>
                                  </p:childTnLst>
                                </p:cTn>
                              </p:par>
                              <p:par>
                                <p:cTn id="28" presetID="27" presetClass="emph" presetSubtype="0" fill="remove" nodeType="withEffect">
                                  <p:stCondLst>
                                    <p:cond delay="0"/>
                                  </p:stCondLst>
                                  <p:childTnLst>
                                    <p:animClr clrSpc="rgb" dir="cw">
                                      <p:cBhvr override="childStyle">
                                        <p:cTn id="29" dur="1375" autoRev="1" fill="remove"/>
                                        <p:tgtEl>
                                          <p:spTgt spid="5">
                                            <p:txEl>
                                              <p:pRg st="3" end="3"/>
                                            </p:txEl>
                                          </p:spTgt>
                                        </p:tgtEl>
                                        <p:attrNameLst>
                                          <p:attrName>style.color</p:attrName>
                                        </p:attrNameLst>
                                      </p:cBhvr>
                                      <p:to>
                                        <a:srgbClr val="C00000"/>
                                      </p:to>
                                    </p:animClr>
                                    <p:animClr clrSpc="rgb" dir="cw">
                                      <p:cBhvr>
                                        <p:cTn id="30" dur="1375" autoRev="1" fill="remove"/>
                                        <p:tgtEl>
                                          <p:spTgt spid="5">
                                            <p:txEl>
                                              <p:pRg st="3" end="3"/>
                                            </p:txEl>
                                          </p:spTgt>
                                        </p:tgtEl>
                                        <p:attrNameLst>
                                          <p:attrName>fillcolor</p:attrName>
                                        </p:attrNameLst>
                                      </p:cBhvr>
                                      <p:to>
                                        <a:srgbClr val="C00000"/>
                                      </p:to>
                                    </p:animClr>
                                    <p:set>
                                      <p:cBhvr>
                                        <p:cTn id="31" dur="1375" autoRev="1" fill="remove"/>
                                        <p:tgtEl>
                                          <p:spTgt spid="5">
                                            <p:txEl>
                                              <p:pRg st="3" end="3"/>
                                            </p:txEl>
                                          </p:spTgt>
                                        </p:tgtEl>
                                        <p:attrNameLst>
                                          <p:attrName>fill.type</p:attrName>
                                        </p:attrNameLst>
                                      </p:cBhvr>
                                      <p:to>
                                        <p:strVal val="solid"/>
                                      </p:to>
                                    </p:set>
                                    <p:set>
                                      <p:cBhvr>
                                        <p:cTn id="32" dur="1375" autoRev="1" fill="remove"/>
                                        <p:tgtEl>
                                          <p:spTgt spid="5">
                                            <p:txEl>
                                              <p:pRg st="3" end="3"/>
                                            </p:txEl>
                                          </p:spTgt>
                                        </p:tgtEl>
                                        <p:attrNameLst>
                                          <p:attrName>fill.on</p:attrName>
                                        </p:attrNameLst>
                                      </p:cBhvr>
                                      <p:to>
                                        <p:strVal val="true"/>
                                      </p:to>
                                    </p:set>
                                  </p:childTnLst>
                                </p:cTn>
                              </p:par>
                              <p:par>
                                <p:cTn id="33" presetID="21" presetClass="emph" presetSubtype="0" fill="hold" grpId="0" nodeType="withEffect">
                                  <p:stCondLst>
                                    <p:cond delay="0"/>
                                  </p:stCondLst>
                                  <p:childTnLst>
                                    <p:animClr clrSpc="hsl" dir="cw">
                                      <p:cBhvr override="childStyle">
                                        <p:cTn id="34" dur="2750" fill="hold"/>
                                        <p:tgtEl>
                                          <p:spTgt spid="8"/>
                                        </p:tgtEl>
                                        <p:attrNameLst>
                                          <p:attrName>style.color</p:attrName>
                                        </p:attrNameLst>
                                      </p:cBhvr>
                                      <p:by>
                                        <p:hsl h="7200000" s="0" l="0"/>
                                      </p:by>
                                    </p:animClr>
                                    <p:animClr clrSpc="hsl" dir="cw">
                                      <p:cBhvr>
                                        <p:cTn id="35" dur="2750" fill="hold"/>
                                        <p:tgtEl>
                                          <p:spTgt spid="8"/>
                                        </p:tgtEl>
                                        <p:attrNameLst>
                                          <p:attrName>fillcolor</p:attrName>
                                        </p:attrNameLst>
                                      </p:cBhvr>
                                      <p:by>
                                        <p:hsl h="7200000" s="0" l="0"/>
                                      </p:by>
                                    </p:animClr>
                                    <p:animClr clrSpc="hsl" dir="cw">
                                      <p:cBhvr>
                                        <p:cTn id="36" dur="2750" fill="hold"/>
                                        <p:tgtEl>
                                          <p:spTgt spid="8"/>
                                        </p:tgtEl>
                                        <p:attrNameLst>
                                          <p:attrName>stroke.color</p:attrName>
                                        </p:attrNameLst>
                                      </p:cBhvr>
                                      <p:by>
                                        <p:hsl h="7200000" s="0" l="0"/>
                                      </p:by>
                                    </p:animClr>
                                    <p:set>
                                      <p:cBhvr>
                                        <p:cTn id="37" dur="2750" fill="hold"/>
                                        <p:tgtEl>
                                          <p:spTgt spid="8"/>
                                        </p:tgtEl>
                                        <p:attrNameLst>
                                          <p:attrName>fill.type</p:attrName>
                                        </p:attrNameLst>
                                      </p:cBhvr>
                                      <p:to>
                                        <p:strVal val="solid"/>
                                      </p:to>
                                    </p:set>
                                  </p:childTnLst>
                                </p:cTn>
                              </p:par>
                              <p:par>
                                <p:cTn id="38" presetID="1" presetClass="exit" presetSubtype="0" fill="hold" nodeType="withEffect">
                                  <p:stCondLst>
                                    <p:cond delay="0"/>
                                  </p:stCondLst>
                                  <p:childTnLst>
                                    <p:set>
                                      <p:cBhvr>
                                        <p:cTn id="39" dur="1" fill="hold">
                                          <p:stCondLst>
                                            <p:cond delay="58999"/>
                                          </p:stCondLst>
                                        </p:cTn>
                                        <p:tgtEl>
                                          <p:spTgt spid="9"/>
                                        </p:tgtEl>
                                        <p:attrNameLst>
                                          <p:attrName>style.visibility</p:attrName>
                                        </p:attrNameLst>
                                      </p:cBhvr>
                                      <p:to>
                                        <p:strVal val="hidden"/>
                                      </p:to>
                                    </p:set>
                                  </p:childTnLst>
                                </p:cTn>
                              </p:par>
                              <p:par>
                                <p:cTn id="40" presetID="45"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Effect transition="in" filter="fade">
                                      <p:cBhvr>
                                        <p:cTn id="4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111760" y="40641"/>
            <a:ext cx="1208024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r>
              <a:rPr lang="es-MX" altLang="en-US" sz="4400" b="1" dirty="0">
                <a:ln w="12700">
                  <a:solidFill>
                    <a:sysClr val="windowText" lastClr="000000"/>
                  </a:solidFill>
                  <a:prstDash val="solid"/>
                </a:ln>
                <a:solidFill>
                  <a:srgbClr val="000066"/>
                </a:solidFill>
                <a:effectLst>
                  <a:outerShdw dist="38100" dir="2640000" algn="bl" rotWithShape="0">
                    <a:schemeClr val="accent1"/>
                  </a:outerShdw>
                </a:effectLst>
                <a:latin typeface="Arial Black" pitchFamily="34" charset="0"/>
              </a:rPr>
              <a:t>“Lo que  hay de diferente en mí es que yo todavía hago las preguntas que la gente dejo de hacer a los cinco años de edad.”</a:t>
            </a:r>
          </a:p>
          <a:p>
            <a:pPr fontAlgn="base">
              <a:spcBef>
                <a:spcPct val="0"/>
              </a:spcBef>
              <a:spcAft>
                <a:spcPct val="0"/>
              </a:spcAft>
            </a:pPr>
            <a:r>
              <a:rPr lang="es-MX" altLang="en-US" sz="4400" b="1" dirty="0" smtClean="0">
                <a:ln w="12700">
                  <a:solidFill>
                    <a:sysClr val="windowText" lastClr="000000"/>
                  </a:solidFill>
                  <a:prstDash val="solid"/>
                </a:ln>
                <a:solidFill>
                  <a:schemeClr val="tx2"/>
                </a:solidFill>
                <a:effectLst>
                  <a:outerShdw dist="38100" dir="2640000" algn="bl" rotWithShape="0">
                    <a:schemeClr val="accent1"/>
                  </a:outerShdw>
                </a:effectLst>
              </a:rPr>
              <a:t>ALBERT </a:t>
            </a:r>
            <a:r>
              <a:rPr lang="es-MX" altLang="en-US" sz="4400" b="1" dirty="0">
                <a:ln w="12700">
                  <a:solidFill>
                    <a:sysClr val="windowText" lastClr="000000"/>
                  </a:solidFill>
                  <a:prstDash val="solid"/>
                </a:ln>
                <a:solidFill>
                  <a:schemeClr val="tx2"/>
                </a:solidFill>
                <a:effectLst>
                  <a:outerShdw dist="38100" dir="2640000" algn="bl" rotWithShape="0">
                    <a:schemeClr val="accent1"/>
                  </a:outerShdw>
                </a:effectLst>
              </a:rPr>
              <a:t>EINSTEIN</a:t>
            </a:r>
            <a:endParaRPr lang="en-US" altLang="en-US" sz="4400" b="1" dirty="0">
              <a:ln w="12700">
                <a:solidFill>
                  <a:sysClr val="windowText" lastClr="000000"/>
                </a:solidFill>
                <a:prstDash val="solid"/>
              </a:ln>
              <a:solidFill>
                <a:schemeClr val="tx2"/>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40" y="1361440"/>
            <a:ext cx="4099952" cy="583585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032" y="3801832"/>
            <a:ext cx="2649890" cy="103738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8" name="Picture 7"/>
          <p:cNvPicPr>
            <a:picLocks noChangeAspect="1"/>
          </p:cNvPicPr>
          <p:nvPr/>
        </p:nvPicPr>
        <p:blipFill>
          <a:blip r:embed="rId4"/>
          <a:stretch>
            <a:fillRect/>
          </a:stretch>
        </p:blipFill>
        <p:spPr>
          <a:xfrm>
            <a:off x="10063105" y="3518516"/>
            <a:ext cx="1438781" cy="126198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10915815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0" fill="hold"/>
                                        <p:tgtEl>
                                          <p:spTgt spid="5"/>
                                        </p:tgtEl>
                                        <p:attrNameLst>
                                          <p:attrName>ppt_w</p:attrName>
                                        </p:attrNameLst>
                                      </p:cBhvr>
                                      <p:tavLst>
                                        <p:tav tm="0">
                                          <p:val>
                                            <p:fltVal val="0"/>
                                          </p:val>
                                        </p:tav>
                                        <p:tav tm="100000">
                                          <p:val>
                                            <p:strVal val="#ppt_w"/>
                                          </p:val>
                                        </p:tav>
                                      </p:tavLst>
                                    </p:anim>
                                    <p:anim calcmode="lin" valueType="num">
                                      <p:cBhvr>
                                        <p:cTn id="8" dur="2500" fill="hold"/>
                                        <p:tgtEl>
                                          <p:spTgt spid="5"/>
                                        </p:tgtEl>
                                        <p:attrNameLst>
                                          <p:attrName>ppt_h</p:attrName>
                                        </p:attrNameLst>
                                      </p:cBhvr>
                                      <p:tavLst>
                                        <p:tav tm="0">
                                          <p:val>
                                            <p:fltVal val="0"/>
                                          </p:val>
                                        </p:tav>
                                        <p:tav tm="100000">
                                          <p:val>
                                            <p:strVal val="#ppt_h"/>
                                          </p:val>
                                        </p:tav>
                                      </p:tavLst>
                                    </p:anim>
                                    <p:anim calcmode="lin" valueType="num">
                                      <p:cBhvr>
                                        <p:cTn id="9" dur="2500" fill="hold"/>
                                        <p:tgtEl>
                                          <p:spTgt spid="5"/>
                                        </p:tgtEl>
                                        <p:attrNameLst>
                                          <p:attrName>style.rotation</p:attrName>
                                        </p:attrNameLst>
                                      </p:cBhvr>
                                      <p:tavLst>
                                        <p:tav tm="0">
                                          <p:val>
                                            <p:fltVal val="90"/>
                                          </p:val>
                                        </p:tav>
                                        <p:tav tm="100000">
                                          <p:val>
                                            <p:fltVal val="0"/>
                                          </p:val>
                                        </p:tav>
                                      </p:tavLst>
                                    </p:anim>
                                    <p:animEffect transition="in" filter="fade">
                                      <p:cBhvr>
                                        <p:cTn id="10" dur="2500"/>
                                        <p:tgtEl>
                                          <p:spTgt spid="5"/>
                                        </p:tgtEl>
                                      </p:cBhvr>
                                    </p:animEffect>
                                  </p:childTnLst>
                                </p:cTn>
                              </p:par>
                              <p:par>
                                <p:cTn id="11" presetID="8" presetClass="emph" presetSubtype="0" fill="hold" nodeType="withEffect">
                                  <p:stCondLst>
                                    <p:cond delay="0"/>
                                  </p:stCondLst>
                                  <p:childTnLst>
                                    <p:animRot by="21600000">
                                      <p:cBhvr>
                                        <p:cTn id="12" dur="3000" fill="hold"/>
                                        <p:tgtEl>
                                          <p:spTgt spid="6"/>
                                        </p:tgtEl>
                                        <p:attrNameLst>
                                          <p:attrName>r</p:attrName>
                                        </p:attrNameLst>
                                      </p:cBhvr>
                                    </p:animRot>
                                  </p:childTnLst>
                                </p:cTn>
                              </p:par>
                              <p:par>
                                <p:cTn id="13" presetID="26"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134"/>
            <a:ext cx="12192000" cy="686340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872350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Miriam Garibaldi\My Documents\My Scans\2007-08 (Aug)\scan0001.jpg"/>
          <p:cNvPicPr>
            <a:picLocks noChangeAspect="1" noChangeArrowheads="1"/>
          </p:cNvPicPr>
          <p:nvPr/>
        </p:nvPicPr>
        <p:blipFill>
          <a:blip r:embed="rId2" cstate="print"/>
          <a:srcRect/>
          <a:stretch>
            <a:fillRect/>
          </a:stretch>
        </p:blipFill>
        <p:spPr bwMode="auto">
          <a:xfrm>
            <a:off x="0" y="0"/>
            <a:ext cx="12192000" cy="691038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562814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185830342"/>
              </p:ext>
            </p:extLst>
          </p:nvPr>
        </p:nvGraphicFramePr>
        <p:xfrm>
          <a:off x="-1" y="548641"/>
          <a:ext cx="12192000" cy="6307792"/>
        </p:xfrm>
        <a:graphic>
          <a:graphicData uri="http://schemas.openxmlformats.org/drawingml/2006/table">
            <a:tbl>
              <a:tblPr/>
              <a:tblGrid>
                <a:gridCol w="2874533"/>
                <a:gridCol w="1685339"/>
                <a:gridCol w="1908032"/>
                <a:gridCol w="1908032"/>
                <a:gridCol w="1908032"/>
                <a:gridCol w="1908032"/>
              </a:tblGrid>
              <a:tr h="594793">
                <a:tc>
                  <a:txBody>
                    <a:bodyPr/>
                    <a:lstStyle/>
                    <a:p>
                      <a:pPr algn="ctr" fontAlgn="b"/>
                      <a:r>
                        <a:rPr lang="en-US" sz="1700" b="1" i="0" u="none" strike="noStrike" dirty="0">
                          <a:solidFill>
                            <a:srgbClr val="000000"/>
                          </a:solidFill>
                          <a:effectLst/>
                          <a:latin typeface="Calibri" panose="020F0502020204030204" pitchFamily="34" charset="0"/>
                        </a:rPr>
                        <a:t>Country</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700" b="1" i="0" u="none" strike="noStrike" dirty="0">
                          <a:solidFill>
                            <a:srgbClr val="000000"/>
                          </a:solidFill>
                          <a:effectLst/>
                          <a:latin typeface="Calibri" panose="020F0502020204030204" pitchFamily="34" charset="0"/>
                        </a:rPr>
                        <a:t>Prison population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700" b="1" i="0" u="none" strike="noStrike" dirty="0">
                          <a:solidFill>
                            <a:srgbClr val="000000"/>
                          </a:solidFill>
                          <a:effectLst/>
                          <a:latin typeface="Calibri" panose="020F0502020204030204" pitchFamily="34" charset="0"/>
                        </a:rPr>
                        <a:t>Population per 100,000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700" b="1" i="0" u="none" strike="noStrike" dirty="0">
                          <a:solidFill>
                            <a:srgbClr val="000000"/>
                          </a:solidFill>
                          <a:effectLst/>
                          <a:latin typeface="Calibri" panose="020F0502020204030204" pitchFamily="34" charset="0"/>
                        </a:rPr>
                        <a:t>Jail occupancy level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700" b="1" i="0" u="none" strike="noStrike" dirty="0">
                          <a:solidFill>
                            <a:srgbClr val="000000"/>
                          </a:solidFill>
                          <a:effectLst/>
                          <a:latin typeface="Calibri" panose="020F0502020204030204" pitchFamily="34" charset="0"/>
                        </a:rPr>
                        <a:t>Un-sentenced prisoners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700" b="1" i="0" u="none" strike="noStrike" dirty="0">
                          <a:solidFill>
                            <a:srgbClr val="000000"/>
                          </a:solidFill>
                          <a:effectLst/>
                          <a:latin typeface="Calibri" panose="020F0502020204030204" pitchFamily="34" charset="0"/>
                        </a:rPr>
                        <a:t>Women prisoners %</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2,193,798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737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107.6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21.2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CHINA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1,548,498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RUSSIA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874,161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615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79.5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BRAZIL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371,482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150.9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33.1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INDIA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332,112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70.1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MEXICO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214,450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133.9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43.2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UKRAINE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162,602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350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101.3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SOUTH AFRICA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158,501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334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138.6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27.5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POLAND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89,546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235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124.4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ENGLAND/WALES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80,002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112.7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JAPAN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79,052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62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105.9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KENYA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47,036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284.3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45.6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42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TURKEY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65,458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77.4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47.7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NIGERIA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40,444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101.5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64.3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AUSTRALIA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25,790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FF0000"/>
                          </a:solidFill>
                          <a:effectLst/>
                          <a:latin typeface="Calibri" panose="020F0502020204030204" pitchFamily="34" charset="0"/>
                        </a:rPr>
                        <a:t>105.9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21.6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a:solidFill>
                            <a:schemeClr val="tx1"/>
                          </a:solidFill>
                          <a:effectLst/>
                          <a:latin typeface="Aharoni" panose="02010803020104030203" pitchFamily="2" charset="-79"/>
                          <a:cs typeface="Aharoni" panose="02010803020104030203" pitchFamily="2" charset="-79"/>
                        </a:rPr>
                        <a:t>SCOTLAND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6,872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107.5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399">
                <a:tc>
                  <a:txBody>
                    <a:bodyPr/>
                    <a:lstStyle/>
                    <a:p>
                      <a:pPr algn="ctr" fontAlgn="ctr"/>
                      <a:r>
                        <a:rPr lang="en-US" sz="2000" b="1" i="0" u="none" strike="noStrike" dirty="0" smtClean="0">
                          <a:solidFill>
                            <a:schemeClr val="tx1"/>
                          </a:solidFill>
                          <a:effectLst/>
                          <a:latin typeface="Aharoni" panose="02010803020104030203" pitchFamily="2" charset="-79"/>
                          <a:cs typeface="Aharoni" panose="02010803020104030203" pitchFamily="2" charset="-79"/>
                        </a:rPr>
                        <a:t>IRELAND</a:t>
                      </a:r>
                      <a:endParaRPr lang="en-US" sz="2000" b="1" i="0" u="none" strike="noStrike" dirty="0">
                        <a:solidFill>
                          <a:schemeClr val="tx1"/>
                        </a:solidFill>
                        <a:effectLst/>
                        <a:latin typeface="Aharoni" panose="02010803020104030203" pitchFamily="2" charset="-79"/>
                        <a:cs typeface="Aharoni" panose="02010803020104030203" pitchFamily="2" charset="-79"/>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1,375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91.5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37.4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FF0000"/>
                          </a:solidFill>
                          <a:effectLst/>
                          <a:latin typeface="Calibri" panose="020F0502020204030204" pitchFamily="34" charset="0"/>
                        </a:rPr>
                        <a:t>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216">
                <a:tc gridSpan="6">
                  <a:txBody>
                    <a:bodyPr/>
                    <a:lstStyle/>
                    <a:p>
                      <a:pPr algn="r" fontAlgn="b"/>
                      <a:r>
                        <a:rPr lang="en-US" sz="1700" b="1" i="0" u="none" strike="noStrike" dirty="0">
                          <a:solidFill>
                            <a:srgbClr val="000000"/>
                          </a:solidFill>
                          <a:effectLst/>
                          <a:latin typeface="Verdana" panose="020B0604030504040204" pitchFamily="34" charset="0"/>
                        </a:rPr>
                        <a:t>SOURCE: International Centre for Prison Studies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664" y="35353"/>
            <a:ext cx="6048672" cy="521345"/>
          </a:xfrm>
          <a:prstGeom prst="rect">
            <a:avLst/>
          </a:prstGeom>
        </p:spPr>
      </p:pic>
    </p:spTree>
    <p:extLst>
      <p:ext uri="{BB962C8B-B14F-4D97-AF65-F5344CB8AC3E}">
        <p14:creationId xmlns:p14="http://schemas.microsoft.com/office/powerpoint/2010/main" val="193708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500" fill="hold"/>
                                        <p:tgtEl>
                                          <p:spTgt spid="7"/>
                                        </p:tgtEl>
                                        <p:attrNameLst>
                                          <p:attrName>ppt_w</p:attrName>
                                        </p:attrNameLst>
                                      </p:cBhvr>
                                      <p:tavLst>
                                        <p:tav tm="0">
                                          <p:val>
                                            <p:fltVal val="0"/>
                                          </p:val>
                                        </p:tav>
                                        <p:tav tm="100000">
                                          <p:val>
                                            <p:strVal val="#ppt_w"/>
                                          </p:val>
                                        </p:tav>
                                      </p:tavLst>
                                    </p:anim>
                                    <p:anim calcmode="lin" valueType="num">
                                      <p:cBhvr>
                                        <p:cTn id="12" dur="1500" fill="hold"/>
                                        <p:tgtEl>
                                          <p:spTgt spid="7"/>
                                        </p:tgtEl>
                                        <p:attrNameLst>
                                          <p:attrName>ppt_h</p:attrName>
                                        </p:attrNameLst>
                                      </p:cBhvr>
                                      <p:tavLst>
                                        <p:tav tm="0">
                                          <p:val>
                                            <p:fltVal val="0"/>
                                          </p:val>
                                        </p:tav>
                                        <p:tav tm="100000">
                                          <p:val>
                                            <p:strVal val="#ppt_h"/>
                                          </p:val>
                                        </p:tav>
                                      </p:tavLst>
                                    </p:anim>
                                    <p:animEffect transition="in" filter="fade">
                                      <p:cBhvr>
                                        <p:cTn id="13"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30434"/>
            <a:ext cx="12192000" cy="686662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00592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0" fill="hold"/>
                                        <p:tgtEl>
                                          <p:spTgt spid="9"/>
                                        </p:tgtEl>
                                        <p:attrNameLst>
                                          <p:attrName>ppt_w</p:attrName>
                                        </p:attrNameLst>
                                      </p:cBhvr>
                                      <p:tavLst>
                                        <p:tav tm="0">
                                          <p:val>
                                            <p:fltVal val="0"/>
                                          </p:val>
                                        </p:tav>
                                        <p:tav tm="100000">
                                          <p:val>
                                            <p:strVal val="#ppt_w"/>
                                          </p:val>
                                        </p:tav>
                                      </p:tavLst>
                                    </p:anim>
                                    <p:anim calcmode="lin" valueType="num">
                                      <p:cBhvr>
                                        <p:cTn id="8" dur="2500" fill="hold"/>
                                        <p:tgtEl>
                                          <p:spTgt spid="9"/>
                                        </p:tgtEl>
                                        <p:attrNameLst>
                                          <p:attrName>ppt_h</p:attrName>
                                        </p:attrNameLst>
                                      </p:cBhvr>
                                      <p:tavLst>
                                        <p:tav tm="0">
                                          <p:val>
                                            <p:fltVal val="0"/>
                                          </p:val>
                                        </p:tav>
                                        <p:tav tm="100000">
                                          <p:val>
                                            <p:strVal val="#ppt_h"/>
                                          </p:val>
                                        </p:tav>
                                      </p:tavLst>
                                    </p:anim>
                                    <p:animEffect transition="in" filter="fade">
                                      <p:cBhvr>
                                        <p:cTn id="9"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64"/>
            <a:ext cx="12192000" cy="6843701"/>
          </a:xfrm>
          <a:prstGeom prst="rect">
            <a:avLst/>
          </a:prstGeom>
          <a:ln>
            <a:noFill/>
          </a:ln>
          <a:effectLst>
            <a:outerShdw blurRad="50800" dist="38100" dir="8100000" algn="tr" rotWithShape="0">
              <a:prstClr val="black">
                <a:alpha val="40000"/>
              </a:prstClr>
            </a:outerShdw>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637056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750"/>
                                  </p:stCondLst>
                                  <p:childTnLst>
                                    <p:animRot by="120000">
                                      <p:cBhvr>
                                        <p:cTn id="6" dur="175" fill="hold">
                                          <p:stCondLst>
                                            <p:cond delay="0"/>
                                          </p:stCondLst>
                                        </p:cTn>
                                        <p:tgtEl>
                                          <p:spTgt spid="5"/>
                                        </p:tgtEl>
                                        <p:attrNameLst>
                                          <p:attrName>r</p:attrName>
                                        </p:attrNameLst>
                                      </p:cBhvr>
                                    </p:animRot>
                                    <p:animRot by="-240000">
                                      <p:cBhvr>
                                        <p:cTn id="7" dur="350" fill="hold">
                                          <p:stCondLst>
                                            <p:cond delay="350"/>
                                          </p:stCondLst>
                                        </p:cTn>
                                        <p:tgtEl>
                                          <p:spTgt spid="5"/>
                                        </p:tgtEl>
                                        <p:attrNameLst>
                                          <p:attrName>r</p:attrName>
                                        </p:attrNameLst>
                                      </p:cBhvr>
                                    </p:animRot>
                                    <p:animRot by="240000">
                                      <p:cBhvr>
                                        <p:cTn id="8" dur="350" fill="hold">
                                          <p:stCondLst>
                                            <p:cond delay="700"/>
                                          </p:stCondLst>
                                        </p:cTn>
                                        <p:tgtEl>
                                          <p:spTgt spid="5"/>
                                        </p:tgtEl>
                                        <p:attrNameLst>
                                          <p:attrName>r</p:attrName>
                                        </p:attrNameLst>
                                      </p:cBhvr>
                                    </p:animRot>
                                    <p:animRot by="-240000">
                                      <p:cBhvr>
                                        <p:cTn id="9" dur="350" fill="hold">
                                          <p:stCondLst>
                                            <p:cond delay="1050"/>
                                          </p:stCondLst>
                                        </p:cTn>
                                        <p:tgtEl>
                                          <p:spTgt spid="5"/>
                                        </p:tgtEl>
                                        <p:attrNameLst>
                                          <p:attrName>r</p:attrName>
                                        </p:attrNameLst>
                                      </p:cBhvr>
                                    </p:animRot>
                                    <p:animRot by="120000">
                                      <p:cBhvr>
                                        <p:cTn id="10" dur="350" fill="hold">
                                          <p:stCondLst>
                                            <p:cond delay="1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body" idx="1"/>
          </p:nvPr>
        </p:nvSpPr>
        <p:spPr>
          <a:xfrm>
            <a:off x="2299970" y="201614"/>
            <a:ext cx="6275070" cy="6483666"/>
          </a:xfrm>
          <a:ln w="38100" cap="flat">
            <a:prstDash val="lgDashDotDot"/>
          </a:ln>
        </p:spPr>
        <p:txBody>
          <a:bodyPr anchor="ctr"/>
          <a:lstStyle/>
          <a:p>
            <a:pPr marL="0" indent="0" algn="r" eaLnBrk="1" hangingPunct="1">
              <a:lnSpc>
                <a:spcPct val="100000"/>
              </a:lnSpc>
              <a:buNone/>
              <a:defRPr/>
            </a:pPr>
            <a:r>
              <a:rPr lang="es-MX" sz="5400" b="1" dirty="0">
                <a:solidFill>
                  <a:schemeClr val="tx1">
                    <a:lumMod val="95000"/>
                    <a:lumOff val="5000"/>
                  </a:schemeClr>
                </a:solidFill>
                <a:latin typeface="Arial" panose="020B0604020202020204" pitchFamily="34" charset="0"/>
                <a:cs typeface="Arial" panose="020B0604020202020204" pitchFamily="34" charset="0"/>
              </a:rPr>
              <a:t>	</a:t>
            </a:r>
            <a:r>
              <a:rPr lang="es-MX" sz="5600" b="1" dirty="0">
                <a:solidFill>
                  <a:schemeClr val="tx1">
                    <a:lumMod val="95000"/>
                    <a:lumOff val="5000"/>
                  </a:schemeClr>
                </a:solidFill>
                <a:latin typeface="Arial" panose="020B0604020202020204" pitchFamily="34" charset="0"/>
                <a:cs typeface="Arial" panose="020B0604020202020204" pitchFamily="34" charset="0"/>
              </a:rPr>
              <a:t>“Si primero pudiéramos saber dónde vamos, podríamos juzgar mejor qué  hacer y cómo hacerlo.”</a:t>
            </a:r>
          </a:p>
          <a:p>
            <a:pPr marL="0" indent="0" algn="ctr" eaLnBrk="1" hangingPunct="1">
              <a:buNone/>
              <a:defRPr/>
            </a:pPr>
            <a:endParaRPr lang="es-MX" b="1" dirty="0" smtClean="0">
              <a:solidFill>
                <a:schemeClr val="tx1">
                  <a:lumMod val="95000"/>
                  <a:lumOff val="5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3314" y="4451045"/>
            <a:ext cx="1232570" cy="1059780"/>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7" name="Rectangle 6"/>
          <p:cNvSpPr/>
          <p:nvPr/>
        </p:nvSpPr>
        <p:spPr>
          <a:xfrm>
            <a:off x="8535630" y="274743"/>
            <a:ext cx="923330" cy="6359737"/>
          </a:xfrm>
          <a:prstGeom prst="rect">
            <a:avLst/>
          </a:prstGeom>
        </p:spPr>
        <p:txBody>
          <a:bodyPr vert="vert" wrap="square">
            <a:spAutoFit/>
          </a:bodyPr>
          <a:lstStyle/>
          <a:p>
            <a:pPr algn="ctr">
              <a:defRPr/>
            </a:pPr>
            <a:r>
              <a:rPr lang="es-MX" sz="4800" b="1" dirty="0">
                <a:ln w="22225">
                  <a:solidFill>
                    <a:schemeClr val="accent2"/>
                  </a:solidFill>
                  <a:prstDash val="solid"/>
                </a:ln>
                <a:solidFill>
                  <a:schemeClr val="accent2">
                    <a:lumMod val="40000"/>
                    <a:lumOff val="60000"/>
                  </a:schemeClr>
                </a:solidFill>
                <a:effectLst>
                  <a:glow rad="228600">
                    <a:schemeClr val="accent6">
                      <a:satMod val="175000"/>
                      <a:alpha val="40000"/>
                    </a:schemeClr>
                  </a:glow>
                </a:effectLst>
              </a:rPr>
              <a:t>ABRAHAM LINCOLN</a:t>
            </a:r>
            <a:endParaRPr lang="en-US" sz="4800" b="1" dirty="0">
              <a:ln w="22225">
                <a:solidFill>
                  <a:schemeClr val="accent2"/>
                </a:solidFill>
                <a:prstDash val="solid"/>
              </a:ln>
              <a:solidFill>
                <a:schemeClr val="accent2">
                  <a:lumMod val="40000"/>
                  <a:lumOff val="60000"/>
                </a:schemeClr>
              </a:solidFill>
              <a:effectLst>
                <a:glow rad="228600">
                  <a:schemeClr val="accent6">
                    <a:satMod val="175000"/>
                    <a:alpha val="40000"/>
                  </a:schemeClr>
                </a:glow>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084" y="2125432"/>
            <a:ext cx="2649890" cy="1037381"/>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66" y="1260338"/>
            <a:ext cx="2600008" cy="1730187"/>
          </a:xfrm>
          <a:prstGeom prst="roundRect">
            <a:avLst>
              <a:gd name="adj" fmla="val 8594"/>
            </a:avLst>
          </a:prstGeom>
          <a:solidFill>
            <a:srgbClr val="FFFFFF">
              <a:shade val="85000"/>
            </a:srgbClr>
          </a:solidFill>
          <a:ln>
            <a:noFill/>
          </a:ln>
          <a:effectLst>
            <a:outerShdw blurRad="225425" dist="50800" dir="5220000" algn="ctr">
              <a:srgbClr val="000000">
                <a:alpha val="33000"/>
              </a:srgbClr>
            </a:outerShdw>
            <a:reflection blurRad="12700" stA="38000" endPos="28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684548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Effect transition="in" filter="fade">
                                      <p:cBhvr>
                                        <p:cTn id="12" dur="10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3000"/>
                                        <p:tgtEl>
                                          <p:spTgt spid="8"/>
                                        </p:tgtEl>
                                      </p:cBhvr>
                                    </p:animEffect>
                                  </p:childTnLst>
                                </p:cTn>
                              </p:par>
                              <p:par>
                                <p:cTn id="16" presetID="53" presetClass="entr" presetSubtype="52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2000" fill="hold"/>
                                        <p:tgtEl>
                                          <p:spTgt spid="7"/>
                                        </p:tgtEl>
                                        <p:attrNameLst>
                                          <p:attrName>ppt_w</p:attrName>
                                        </p:attrNameLst>
                                      </p:cBhvr>
                                      <p:tavLst>
                                        <p:tav tm="0">
                                          <p:val>
                                            <p:fltVal val="0"/>
                                          </p:val>
                                        </p:tav>
                                        <p:tav tm="100000">
                                          <p:val>
                                            <p:strVal val="#ppt_w"/>
                                          </p:val>
                                        </p:tav>
                                      </p:tavLst>
                                    </p:anim>
                                    <p:anim calcmode="lin" valueType="num">
                                      <p:cBhvr>
                                        <p:cTn id="19" dur="2000" fill="hold"/>
                                        <p:tgtEl>
                                          <p:spTgt spid="7"/>
                                        </p:tgtEl>
                                        <p:attrNameLst>
                                          <p:attrName>ppt_h</p:attrName>
                                        </p:attrNameLst>
                                      </p:cBhvr>
                                      <p:tavLst>
                                        <p:tav tm="0">
                                          <p:val>
                                            <p:fltVal val="0"/>
                                          </p:val>
                                        </p:tav>
                                        <p:tav tm="100000">
                                          <p:val>
                                            <p:strVal val="#ppt_h"/>
                                          </p:val>
                                        </p:tav>
                                      </p:tavLst>
                                    </p:anim>
                                    <p:animEffect transition="in" filter="fade">
                                      <p:cBhvr>
                                        <p:cTn id="20" dur="2000"/>
                                        <p:tgtEl>
                                          <p:spTgt spid="7"/>
                                        </p:tgtEl>
                                      </p:cBhvr>
                                    </p:animEffect>
                                    <p:anim calcmode="lin" valueType="num">
                                      <p:cBhvr>
                                        <p:cTn id="21" dur="2000" fill="hold"/>
                                        <p:tgtEl>
                                          <p:spTgt spid="7"/>
                                        </p:tgtEl>
                                        <p:attrNameLst>
                                          <p:attrName>ppt_x</p:attrName>
                                        </p:attrNameLst>
                                      </p:cBhvr>
                                      <p:tavLst>
                                        <p:tav tm="0">
                                          <p:val>
                                            <p:fltVal val="0.5"/>
                                          </p:val>
                                        </p:tav>
                                        <p:tav tm="100000">
                                          <p:val>
                                            <p:strVal val="#ppt_x"/>
                                          </p:val>
                                        </p:tav>
                                      </p:tavLst>
                                    </p:anim>
                                    <p:anim calcmode="lin" valueType="num">
                                      <p:cBhvr>
                                        <p:cTn id="22" dur="2000" fill="hold"/>
                                        <p:tgtEl>
                                          <p:spTgt spid="7"/>
                                        </p:tgtEl>
                                        <p:attrNameLst>
                                          <p:attrName>ppt_y</p:attrName>
                                        </p:attrNameLst>
                                      </p:cBhvr>
                                      <p:tavLst>
                                        <p:tav tm="0">
                                          <p:val>
                                            <p:fltVal val="0.5"/>
                                          </p:val>
                                        </p:tav>
                                        <p:tav tm="100000">
                                          <p:val>
                                            <p:strVal val="#ppt_y"/>
                                          </p:val>
                                        </p:tav>
                                      </p:tavLst>
                                    </p:anim>
                                  </p:childTnLst>
                                </p:cTn>
                              </p:par>
                              <p:par>
                                <p:cTn id="23" presetID="6" presetClass="emph" presetSubtype="0" fill="hold" nodeType="withEffect">
                                  <p:stCondLst>
                                    <p:cond delay="0"/>
                                  </p:stCondLst>
                                  <p:childTnLst>
                                    <p:animScale>
                                      <p:cBhvr>
                                        <p:cTn id="2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dvAuto="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509229859"/>
              </p:ext>
            </p:extLst>
          </p:nvPr>
        </p:nvGraphicFramePr>
        <p:xfrm>
          <a:off x="1524000" y="50800"/>
          <a:ext cx="9337040" cy="6725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64" y="-146686"/>
            <a:ext cx="2800144" cy="2534286"/>
          </a:xfrm>
          <a:prstGeom prst="rect">
            <a:avLst/>
          </a:prstGeom>
          <a:scene3d>
            <a:camera prst="perspectiveRelaxedModerately"/>
            <a:lightRig rig="threePt" dir="t"/>
          </a:scene3d>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1750" y="4901247"/>
            <a:ext cx="3117850" cy="18472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p:cNvPicPr>
            <a:picLocks noChangeAspect="1"/>
          </p:cNvPicPr>
          <p:nvPr/>
        </p:nvPicPr>
        <p:blipFill>
          <a:blip r:embed="rId9"/>
          <a:stretch>
            <a:fillRect/>
          </a:stretch>
        </p:blipFill>
        <p:spPr>
          <a:xfrm>
            <a:off x="-367912" y="4490639"/>
            <a:ext cx="3694496" cy="1859441"/>
          </a:xfrm>
          <a:prstGeom prst="rect">
            <a:avLst/>
          </a:prstGeom>
        </p:spPr>
      </p:pic>
      <p:pic>
        <p:nvPicPr>
          <p:cNvPr id="10" name="Picture 9"/>
          <p:cNvPicPr>
            <a:picLocks noChangeAspect="1"/>
          </p:cNvPicPr>
          <p:nvPr/>
        </p:nvPicPr>
        <p:blipFill>
          <a:blip r:embed="rId10"/>
          <a:stretch>
            <a:fillRect/>
          </a:stretch>
        </p:blipFill>
        <p:spPr>
          <a:xfrm>
            <a:off x="9472962" y="795466"/>
            <a:ext cx="2566638" cy="1426588"/>
          </a:xfrm>
          <a:prstGeom prst="rect">
            <a:avLst/>
          </a:prstGeom>
          <a:ln>
            <a:noFill/>
          </a:ln>
          <a:effectLst>
            <a:outerShdw blurRad="184150" dist="241300" dir="11520000" sx="110000" sy="110000" algn="ctr">
              <a:srgbClr val="000000">
                <a:alpha val="18000"/>
              </a:srgbClr>
            </a:outerShdw>
          </a:effectLst>
          <a:scene3d>
            <a:camera prst="isometricOffAxis2Left"/>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410757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3000"/>
                                        <p:tgtEl>
                                          <p:spTgt spid="6"/>
                                        </p:tgtEl>
                                      </p:cBhvr>
                                    </p:animEffect>
                                  </p:childTnLst>
                                </p:cTn>
                              </p:par>
                              <p:par>
                                <p:cTn id="8" presetID="45"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anim calcmode="lin" valueType="num">
                                      <p:cBhvr>
                                        <p:cTn id="11" dur="2000" fill="hold"/>
                                        <p:tgtEl>
                                          <p:spTgt spid="8"/>
                                        </p:tgtEl>
                                        <p:attrNameLst>
                                          <p:attrName>ppt_w</p:attrName>
                                        </p:attrNameLst>
                                      </p:cBhvr>
                                      <p:tavLst>
                                        <p:tav tm="0" fmla="#ppt_w*sin(2.5*pi*$)">
                                          <p:val>
                                            <p:fltVal val="0"/>
                                          </p:val>
                                        </p:tav>
                                        <p:tav tm="100000">
                                          <p:val>
                                            <p:fltVal val="1"/>
                                          </p:val>
                                        </p:tav>
                                      </p:tavLst>
                                    </p:anim>
                                    <p:anim calcmode="lin" valueType="num">
                                      <p:cBhvr>
                                        <p:cTn id="12" dur="2000" fill="hold"/>
                                        <p:tgtEl>
                                          <p:spTgt spid="8"/>
                                        </p:tgtEl>
                                        <p:attrNameLst>
                                          <p:attrName>ppt_h</p:attrName>
                                        </p:attrNameLst>
                                      </p:cBhvr>
                                      <p:tavLst>
                                        <p:tav tm="0">
                                          <p:val>
                                            <p:strVal val="#ppt_h"/>
                                          </p:val>
                                        </p:tav>
                                        <p:tav tm="100000">
                                          <p:val>
                                            <p:strVal val="#ppt_h"/>
                                          </p:val>
                                        </p:tav>
                                      </p:tavLst>
                                    </p:anim>
                                  </p:childTnLst>
                                </p:cTn>
                              </p:par>
                              <p:par>
                                <p:cTn id="13" presetID="21" presetClass="entr" presetSubtype="3"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3)">
                                      <p:cBhvr>
                                        <p:cTn id="15" dur="2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1" y="6290932"/>
            <a:ext cx="12192000" cy="541242"/>
          </a:xfrm>
        </p:spPr>
        <p:txBody>
          <a:bodyPr/>
          <a:lstStyle/>
          <a:p>
            <a:pPr algn="ctr" eaLnBrk="1" hangingPunct="1">
              <a:lnSpc>
                <a:spcPct val="80000"/>
              </a:lnSpc>
            </a:pPr>
            <a:r>
              <a:rPr lang="es-MX" altLang="en-US" sz="1000" b="1" dirty="0">
                <a:latin typeface="Arial Narrow" panose="020B0606020202030204" pitchFamily="34" charset="0"/>
              </a:rPr>
              <a:t>Copyright </a:t>
            </a:r>
            <a:r>
              <a:rPr lang="en-US" altLang="en-US" sz="1000" b="1" dirty="0">
                <a:latin typeface="Arial Narrow" panose="020B0606020202030204" pitchFamily="34" charset="0"/>
              </a:rPr>
              <a:t>©  </a:t>
            </a:r>
            <a:r>
              <a:rPr lang="es-MX" altLang="en-US" sz="1000" b="1" u="sng" dirty="0">
                <a:latin typeface="Arial Narrow" panose="020B0606020202030204" pitchFamily="34" charset="0"/>
              </a:rPr>
              <a:t>2015 </a:t>
            </a:r>
            <a:r>
              <a:rPr lang="es-MX" altLang="en-US" sz="1000" b="1" dirty="0" err="1">
                <a:latin typeface="Arial Narrow" panose="020B0606020202030204" pitchFamily="34" charset="0"/>
              </a:rPr>
              <a:t>by</a:t>
            </a:r>
            <a:r>
              <a:rPr lang="es-MX" altLang="en-US" sz="1000" b="1" dirty="0">
                <a:latin typeface="Arial Narrow" panose="020B0606020202030204" pitchFamily="34" charset="0"/>
              </a:rPr>
              <a:t> AIU.   </a:t>
            </a:r>
          </a:p>
          <a:p>
            <a:pPr algn="just" eaLnBrk="1" hangingPunct="1">
              <a:lnSpc>
                <a:spcPct val="80000"/>
              </a:lnSpc>
            </a:pPr>
            <a:r>
              <a:rPr lang="es-MX" altLang="en-US" sz="1000" b="1" dirty="0">
                <a:latin typeface="Arial Narrow" panose="020B0606020202030204" pitchFamily="34" charset="0"/>
              </a:rPr>
              <a:t> TODOS LOS DERECHOS RESERVADOS.</a:t>
            </a:r>
            <a:endParaRPr lang="en-US" altLang="en-US" sz="1000" b="1" dirty="0">
              <a:latin typeface="Arial Narrow" panose="020B0606020202030204" pitchFamily="34" charset="0"/>
            </a:endParaRPr>
          </a:p>
          <a:p>
            <a:pPr algn="just" eaLnBrk="1" hangingPunct="1">
              <a:lnSpc>
                <a:spcPct val="80000"/>
              </a:lnSpc>
            </a:pPr>
            <a:r>
              <a:rPr lang="es-MX" altLang="en-US" sz="1000" b="1" dirty="0">
                <a:latin typeface="Arial Narrow" panose="020B0606020202030204" pitchFamily="34" charset="0"/>
              </a:rPr>
              <a:t>QUEDA PROHIBIDA, SIN AUTORIZACION ESCRITA DEL AUTOR, LA REPRODUCCION TOTAL O PARCIAL DE ESTA OBRA, INCLUIDO EL DISEÑO. POR CUALQUIER MEDIO  O PROCEDIMIENTO, COMPRENDIDOS LA REPROGRAFIA Y EL TRATAMIENTO INFORMATICO, ASI COMO LA DISTRIBUCION DE EJEMPLARES MEDIANTE ALQUILER O PRESTAMOS PUBLICOS</a:t>
            </a:r>
            <a:r>
              <a:rPr lang="es-MX" altLang="en-US" sz="1000" b="1" dirty="0">
                <a:latin typeface="Impact" panose="020B0806030902050204" pitchFamily="34" charset="0"/>
              </a:rPr>
              <a:t>.</a:t>
            </a:r>
            <a:endParaRPr lang="en-US" altLang="en-US" sz="1000" b="1" dirty="0">
              <a:latin typeface="Impact" panose="020B0806030902050204" pitchFamily="34" charset="0"/>
            </a:endParaRPr>
          </a:p>
        </p:txBody>
      </p:sp>
      <p:pic>
        <p:nvPicPr>
          <p:cNvPr id="9" name="Picture 8"/>
          <p:cNvPicPr>
            <a:picLocks noChangeAspect="1" noChangeArrowheads="1"/>
          </p:cNvPicPr>
          <p:nvPr/>
        </p:nvPicPr>
        <p:blipFill>
          <a:blip r:embed="rId2"/>
          <a:srcRect/>
          <a:stretch>
            <a:fillRect/>
          </a:stretch>
        </p:blipFill>
        <p:spPr bwMode="auto">
          <a:xfrm>
            <a:off x="2799824" y="4376441"/>
            <a:ext cx="9126005" cy="887510"/>
          </a:xfrm>
          <a:prstGeom prst="rect">
            <a:avLst/>
          </a:prstGeom>
          <a:noFill/>
          <a:ln w="19050">
            <a:noFill/>
            <a:prstDash val="dashDot"/>
            <a:miter lim="800000"/>
            <a:headEnd/>
            <a:tailEnd/>
          </a:ln>
          <a:effectLst>
            <a:prstShdw prst="shdw13" dist="53882" dir="13500000">
              <a:srgbClr val="808080">
                <a:alpha val="50000"/>
              </a:srgbClr>
            </a:prstShdw>
            <a:reflection blurRad="6350" stA="50000" endA="300" endPos="90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33" y="698718"/>
            <a:ext cx="2306323" cy="198300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 name="Rectangle 1"/>
          <p:cNvSpPr/>
          <p:nvPr/>
        </p:nvSpPr>
        <p:spPr>
          <a:xfrm>
            <a:off x="3051545" y="559416"/>
            <a:ext cx="8318006" cy="3151348"/>
          </a:xfrm>
          <a:prstGeom prst="rect">
            <a:avLst/>
          </a:prstGeom>
          <a:pattFill prst="dkUpDiag">
            <a:fgClr>
              <a:schemeClr val="accent3">
                <a:lumMod val="10000"/>
              </a:schemeClr>
            </a:fgClr>
            <a:bgClr>
              <a:schemeClr val="bg1"/>
            </a:bgClr>
          </a:pattFill>
          <a:ln w="76200">
            <a:noFill/>
            <a:prstDash val="dashDot"/>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s-MX" sz="10000" b="1" dirty="0" smtClean="0">
                <a:ln w="22225">
                  <a:solidFill>
                    <a:schemeClr val="accent2"/>
                  </a:solidFill>
                  <a:prstDash val="solid"/>
                </a:ln>
                <a:solidFill>
                  <a:schemeClr val="accent2">
                    <a:lumMod val="40000"/>
                    <a:lumOff val="60000"/>
                  </a:schemeClr>
                </a:solidFill>
              </a:rPr>
              <a:t>DEMENCIA </a:t>
            </a:r>
          </a:p>
          <a:p>
            <a:pPr algn="ctr"/>
            <a:r>
              <a:rPr lang="es-MX" sz="10000" b="1" dirty="0" smtClean="0">
                <a:ln w="22225">
                  <a:solidFill>
                    <a:schemeClr val="accent2"/>
                  </a:solidFill>
                  <a:prstDash val="solid"/>
                </a:ln>
                <a:solidFill>
                  <a:schemeClr val="accent2">
                    <a:lumMod val="40000"/>
                    <a:lumOff val="60000"/>
                  </a:schemeClr>
                </a:solidFill>
              </a:rPr>
              <a:t>EDUCATIVA</a:t>
            </a:r>
            <a:endParaRPr lang="en-US" sz="10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668341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8" presetClass="emph" presetSubtype="0" fill="hold" nodeType="withEffect">
                                  <p:stCondLst>
                                    <p:cond delay="0"/>
                                  </p:stCondLst>
                                  <p:childTnLst>
                                    <p:animRot by="21600000">
                                      <p:cBhvr>
                                        <p:cTn id="12" dur="1500" fill="hold"/>
                                        <p:tgtEl>
                                          <p:spTgt spid="3"/>
                                        </p:tgtEl>
                                        <p:attrNameLst>
                                          <p:attrName>r</p:attrName>
                                        </p:attrNameLst>
                                      </p:cBhvr>
                                    </p:animRot>
                                  </p:childTnLst>
                                </p:cTn>
                              </p:par>
                              <p:par>
                                <p:cTn id="13" presetID="53" presetClass="entr" presetSubtype="52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3250" fill="hold"/>
                                        <p:tgtEl>
                                          <p:spTgt spid="2"/>
                                        </p:tgtEl>
                                        <p:attrNameLst>
                                          <p:attrName>ppt_w</p:attrName>
                                        </p:attrNameLst>
                                      </p:cBhvr>
                                      <p:tavLst>
                                        <p:tav tm="0">
                                          <p:val>
                                            <p:fltVal val="0"/>
                                          </p:val>
                                        </p:tav>
                                        <p:tav tm="100000">
                                          <p:val>
                                            <p:strVal val="#ppt_w"/>
                                          </p:val>
                                        </p:tav>
                                      </p:tavLst>
                                    </p:anim>
                                    <p:anim calcmode="lin" valueType="num">
                                      <p:cBhvr>
                                        <p:cTn id="16" dur="3250" fill="hold"/>
                                        <p:tgtEl>
                                          <p:spTgt spid="2"/>
                                        </p:tgtEl>
                                        <p:attrNameLst>
                                          <p:attrName>ppt_h</p:attrName>
                                        </p:attrNameLst>
                                      </p:cBhvr>
                                      <p:tavLst>
                                        <p:tav tm="0">
                                          <p:val>
                                            <p:fltVal val="0"/>
                                          </p:val>
                                        </p:tav>
                                        <p:tav tm="100000">
                                          <p:val>
                                            <p:strVal val="#ppt_h"/>
                                          </p:val>
                                        </p:tav>
                                      </p:tavLst>
                                    </p:anim>
                                    <p:animEffect transition="in" filter="fade">
                                      <p:cBhvr>
                                        <p:cTn id="17" dur="3250"/>
                                        <p:tgtEl>
                                          <p:spTgt spid="2"/>
                                        </p:tgtEl>
                                      </p:cBhvr>
                                    </p:animEffect>
                                    <p:anim calcmode="lin" valueType="num">
                                      <p:cBhvr>
                                        <p:cTn id="18" dur="3250" fill="hold"/>
                                        <p:tgtEl>
                                          <p:spTgt spid="2"/>
                                        </p:tgtEl>
                                        <p:attrNameLst>
                                          <p:attrName>ppt_x</p:attrName>
                                        </p:attrNameLst>
                                      </p:cBhvr>
                                      <p:tavLst>
                                        <p:tav tm="0">
                                          <p:val>
                                            <p:fltVal val="0.5"/>
                                          </p:val>
                                        </p:tav>
                                        <p:tav tm="100000">
                                          <p:val>
                                            <p:strVal val="#ppt_x"/>
                                          </p:val>
                                        </p:tav>
                                      </p:tavLst>
                                    </p:anim>
                                    <p:anim calcmode="lin" valueType="num">
                                      <p:cBhvr>
                                        <p:cTn id="19" dur="3250" fill="hold"/>
                                        <p:tgtEl>
                                          <p:spTgt spid="2"/>
                                        </p:tgtEl>
                                        <p:attrNameLst>
                                          <p:attrName>ppt_y</p:attrName>
                                        </p:attrNameLst>
                                      </p:cBhvr>
                                      <p:tavLst>
                                        <p:tav tm="0">
                                          <p:val>
                                            <p:fltVal val="0.5"/>
                                          </p:val>
                                        </p:tav>
                                        <p:tav tm="100000">
                                          <p:val>
                                            <p:strVal val="#ppt_y"/>
                                          </p:val>
                                        </p:tav>
                                      </p:tavLst>
                                    </p:anim>
                                  </p:childTnLst>
                                </p:cTn>
                              </p:par>
                              <p:par>
                                <p:cTn id="20" presetID="45" presetClass="entr" presetSubtype="0"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4000"/>
                                        <p:tgtEl>
                                          <p:spTgt spid="2"/>
                                        </p:tgtEl>
                                      </p:cBhvr>
                                    </p:animEffect>
                                    <p:anim calcmode="lin" valueType="num">
                                      <p:cBhvr>
                                        <p:cTn id="23" dur="4000" fill="hold"/>
                                        <p:tgtEl>
                                          <p:spTgt spid="2"/>
                                        </p:tgtEl>
                                        <p:attrNameLst>
                                          <p:attrName>ppt_w</p:attrName>
                                        </p:attrNameLst>
                                      </p:cBhvr>
                                      <p:tavLst>
                                        <p:tav tm="0" fmla="#ppt_w*sin(2.5*pi*$)">
                                          <p:val>
                                            <p:fltVal val="0"/>
                                          </p:val>
                                        </p:tav>
                                        <p:tav tm="100000">
                                          <p:val>
                                            <p:fltVal val="1"/>
                                          </p:val>
                                        </p:tav>
                                      </p:tavLst>
                                    </p:anim>
                                    <p:anim calcmode="lin" valueType="num">
                                      <p:cBhvr>
                                        <p:cTn id="24" dur="4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srcRect/>
          <a:stretch>
            <a:fillRect/>
          </a:stretch>
        </p:blipFill>
        <p:spPr bwMode="auto">
          <a:xfrm>
            <a:off x="0" y="-1"/>
            <a:ext cx="12192000" cy="6858001"/>
          </a:xfrm>
          <a:prstGeom prst="rect">
            <a:avLst/>
          </a:prstGeom>
          <a:ln w="1905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14871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5445760" y="60961"/>
            <a:ext cx="6756400" cy="680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lvl1pPr marL="0" indent="0" algn="l" rtl="0" eaLnBrk="0" fontAlgn="base" hangingPunct="0">
              <a:lnSpc>
                <a:spcPts val="2600"/>
              </a:lnSpc>
              <a:spcBef>
                <a:spcPct val="20000"/>
              </a:spcBef>
              <a:spcAft>
                <a:spcPct val="0"/>
              </a:spcAft>
              <a:buFontTx/>
              <a:buNone/>
              <a:defRPr sz="2800" b="1">
                <a:solidFill>
                  <a:schemeClr val="tx1"/>
                </a:solidFill>
                <a:latin typeface="+mn-lt"/>
                <a:ea typeface="+mn-ea"/>
                <a:cs typeface="+mn-cs"/>
              </a:defRPr>
            </a:lvl1pPr>
            <a:lvl2pPr marL="684213" indent="-227013" algn="l" rtl="0" eaLnBrk="0" fontAlgn="base" hangingPunct="0">
              <a:lnSpc>
                <a:spcPts val="2600"/>
              </a:lnSpc>
              <a:spcBef>
                <a:spcPct val="20000"/>
              </a:spcBef>
              <a:spcAft>
                <a:spcPct val="0"/>
              </a:spcAft>
              <a:buChar char="–"/>
              <a:defRPr sz="2400">
                <a:solidFill>
                  <a:schemeClr val="tx1"/>
                </a:solidFill>
                <a:latin typeface="+mn-lt"/>
              </a:defRPr>
            </a:lvl2pPr>
            <a:lvl3pPr marL="1087438" indent="-173038" algn="l" rtl="0" eaLnBrk="0" fontAlgn="base" hangingPunct="0">
              <a:lnSpc>
                <a:spcPts val="2600"/>
              </a:lnSpc>
              <a:spcBef>
                <a:spcPct val="20000"/>
              </a:spcBef>
              <a:spcAft>
                <a:spcPct val="0"/>
              </a:spcAft>
              <a:buChar char="•"/>
              <a:defRPr sz="2000">
                <a:solidFill>
                  <a:schemeClr val="tx1"/>
                </a:solidFill>
                <a:latin typeface="+mn-lt"/>
              </a:defRPr>
            </a:lvl3pPr>
            <a:lvl4pPr marL="1541463" indent="-169863" algn="l" rtl="0" eaLnBrk="0" fontAlgn="base" hangingPunct="0">
              <a:lnSpc>
                <a:spcPts val="2600"/>
              </a:lnSpc>
              <a:spcBef>
                <a:spcPct val="20000"/>
              </a:spcBef>
              <a:spcAft>
                <a:spcPct val="0"/>
              </a:spcAft>
              <a:buChar char="–"/>
              <a:defRPr sz="1600">
                <a:solidFill>
                  <a:schemeClr val="tx1"/>
                </a:solidFill>
                <a:latin typeface="+mn-lt"/>
              </a:defRPr>
            </a:lvl4pPr>
            <a:lvl5pPr marL="2001838" indent="-173038" algn="l" rtl="0" eaLnBrk="0" fontAlgn="base" hangingPunct="0">
              <a:lnSpc>
                <a:spcPts val="2600"/>
              </a:lnSpc>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514350" marR="0" lvl="0" indent="-514350" algn="l" defTabSz="914400" rtl="0" eaLnBrk="0" fontAlgn="base" latinLnBrk="0" hangingPunct="0">
              <a:lnSpc>
                <a:spcPct val="150000"/>
              </a:lnSpc>
              <a:spcBef>
                <a:spcPct val="20000"/>
              </a:spcBef>
              <a:spcAft>
                <a:spcPct val="0"/>
              </a:spcAft>
              <a:buClr>
                <a:srgbClr val="C00000"/>
              </a:buClr>
              <a:buSzTx/>
              <a:buFont typeface="+mj-lt"/>
              <a:buAutoNum type="arabicPeriod"/>
              <a:tabLst/>
              <a:defRPr/>
            </a:pPr>
            <a:r>
              <a:rPr kumimoji="0" lang="es-MX" sz="3400" b="1" i="0" u="none" strike="noStrike" kern="0" cap="none" spc="0" normalizeH="0" baseline="0" noProof="0" dirty="0" smtClean="0">
                <a:ln>
                  <a:noFill/>
                </a:ln>
                <a:solidFill>
                  <a:schemeClr val="accent6">
                    <a:lumMod val="20000"/>
                    <a:lumOff val="80000"/>
                  </a:schemeClr>
                </a:solidFill>
                <a:effectLst/>
                <a:uLnTx/>
                <a:uFillTx/>
                <a:latin typeface="Book Antiqua"/>
                <a:ea typeface="+mn-ea"/>
                <a:cs typeface="+mn-cs"/>
              </a:rPr>
              <a:t>NEUROCIENCIAS</a:t>
            </a:r>
          </a:p>
          <a:p>
            <a:pPr marL="514350" marR="0" lvl="0" indent="-514350" algn="l" defTabSz="914400" rtl="0" eaLnBrk="0" fontAlgn="base" latinLnBrk="0" hangingPunct="0">
              <a:lnSpc>
                <a:spcPct val="150000"/>
              </a:lnSpc>
              <a:spcBef>
                <a:spcPct val="20000"/>
              </a:spcBef>
              <a:spcAft>
                <a:spcPct val="0"/>
              </a:spcAft>
              <a:buClr>
                <a:srgbClr val="C00000"/>
              </a:buClr>
              <a:buSzTx/>
              <a:buFont typeface="+mj-lt"/>
              <a:buAutoNum type="arabicPeriod"/>
              <a:tabLst/>
              <a:defRPr/>
            </a:pPr>
            <a:r>
              <a:rPr kumimoji="0" lang="es-MX" sz="3400" b="1" i="0" u="none" strike="noStrike" kern="0" cap="none" spc="0" normalizeH="0" baseline="0" noProof="0" dirty="0" smtClean="0">
                <a:ln>
                  <a:noFill/>
                </a:ln>
                <a:solidFill>
                  <a:schemeClr val="accent6">
                    <a:lumMod val="20000"/>
                    <a:lumOff val="80000"/>
                  </a:schemeClr>
                </a:solidFill>
                <a:effectLst/>
                <a:uLnTx/>
                <a:uFillTx/>
                <a:latin typeface="Book Antiqua"/>
                <a:ea typeface="+mn-ea"/>
                <a:cs typeface="+mn-cs"/>
              </a:rPr>
              <a:t>NEUROMARKETING (NEUROMERCADOTECNIA)</a:t>
            </a:r>
          </a:p>
          <a:p>
            <a:pPr marL="514350" marR="0" lvl="0" indent="-514350" algn="l" defTabSz="914400" rtl="0" eaLnBrk="0" fontAlgn="base" latinLnBrk="0" hangingPunct="0">
              <a:lnSpc>
                <a:spcPct val="150000"/>
              </a:lnSpc>
              <a:spcBef>
                <a:spcPct val="20000"/>
              </a:spcBef>
              <a:spcAft>
                <a:spcPct val="0"/>
              </a:spcAft>
              <a:buClr>
                <a:srgbClr val="C00000"/>
              </a:buClr>
              <a:buSzTx/>
              <a:buFont typeface="+mj-lt"/>
              <a:buAutoNum type="arabicPeriod"/>
              <a:tabLst/>
              <a:defRPr/>
            </a:pPr>
            <a:r>
              <a:rPr kumimoji="0" lang="es-MX" sz="3400" b="1" i="0" u="none" strike="noStrike" kern="0" cap="none" spc="0" normalizeH="0" baseline="0" noProof="0" dirty="0" smtClean="0">
                <a:ln>
                  <a:noFill/>
                </a:ln>
                <a:solidFill>
                  <a:schemeClr val="accent6">
                    <a:lumMod val="20000"/>
                    <a:lumOff val="80000"/>
                  </a:schemeClr>
                </a:solidFill>
                <a:effectLst/>
                <a:uLnTx/>
                <a:uFillTx/>
                <a:latin typeface="Book Antiqua"/>
                <a:ea typeface="+mn-ea"/>
                <a:cs typeface="+mn-cs"/>
              </a:rPr>
              <a:t>NEUROMANAGEMENT (NEUROGESTIÓN)</a:t>
            </a:r>
          </a:p>
          <a:p>
            <a:pPr marL="514350" marR="0" lvl="0" indent="-514350" algn="l" defTabSz="914400" rtl="0" eaLnBrk="0" fontAlgn="base" latinLnBrk="0" hangingPunct="0">
              <a:lnSpc>
                <a:spcPct val="150000"/>
              </a:lnSpc>
              <a:spcBef>
                <a:spcPct val="20000"/>
              </a:spcBef>
              <a:spcAft>
                <a:spcPct val="0"/>
              </a:spcAft>
              <a:buClr>
                <a:srgbClr val="C00000"/>
              </a:buClr>
              <a:buSzTx/>
              <a:buFont typeface="+mj-lt"/>
              <a:buAutoNum type="arabicPeriod"/>
              <a:tabLst/>
              <a:defRPr/>
            </a:pPr>
            <a:r>
              <a:rPr kumimoji="0" lang="es-MX" sz="3400" b="1" i="0" u="none" strike="noStrike" kern="0" cap="none" spc="0" normalizeH="0" baseline="0" noProof="0" dirty="0" smtClean="0">
                <a:ln>
                  <a:noFill/>
                </a:ln>
                <a:solidFill>
                  <a:schemeClr val="accent6">
                    <a:lumMod val="20000"/>
                    <a:lumOff val="80000"/>
                  </a:schemeClr>
                </a:solidFill>
                <a:effectLst/>
                <a:uLnTx/>
                <a:uFillTx/>
                <a:latin typeface="Book Antiqua"/>
                <a:ea typeface="+mn-ea"/>
                <a:cs typeface="+mn-cs"/>
              </a:rPr>
              <a:t>NEUROE-LEARNING (NEUROEDUCACIÓN)</a:t>
            </a:r>
          </a:p>
          <a:p>
            <a:pPr marL="514350" marR="0" lvl="0" indent="-514350" algn="l" defTabSz="914400" rtl="0" eaLnBrk="0" fontAlgn="base" latinLnBrk="0" hangingPunct="0">
              <a:lnSpc>
                <a:spcPct val="150000"/>
              </a:lnSpc>
              <a:spcBef>
                <a:spcPct val="20000"/>
              </a:spcBef>
              <a:spcAft>
                <a:spcPct val="0"/>
              </a:spcAft>
              <a:buClr>
                <a:srgbClr val="C00000"/>
              </a:buClr>
              <a:buSzTx/>
              <a:buFont typeface="+mj-lt"/>
              <a:buAutoNum type="arabicPeriod"/>
              <a:tabLst/>
              <a:defRPr/>
            </a:pPr>
            <a:r>
              <a:rPr kumimoji="0" lang="es-MX" sz="3400" b="1" i="0" u="none" strike="noStrike" kern="0" cap="none" spc="0" normalizeH="0" baseline="0" noProof="0" dirty="0" smtClean="0">
                <a:ln>
                  <a:noFill/>
                </a:ln>
                <a:solidFill>
                  <a:schemeClr val="accent6">
                    <a:lumMod val="20000"/>
                    <a:lumOff val="80000"/>
                  </a:schemeClr>
                </a:solidFill>
                <a:effectLst/>
                <a:uLnTx/>
                <a:uFillTx/>
                <a:latin typeface="Book Antiqua"/>
                <a:ea typeface="+mn-ea"/>
                <a:cs typeface="+mn-cs"/>
              </a:rPr>
              <a:t>NEUROANDRAGOGÍA</a:t>
            </a:r>
          </a:p>
          <a:p>
            <a:pPr marL="0" marR="0" lvl="0" indent="0" algn="l" defTabSz="914400" rtl="0" eaLnBrk="0" fontAlgn="base" latinLnBrk="0" hangingPunct="0">
              <a:lnSpc>
                <a:spcPts val="2600"/>
              </a:lnSpc>
              <a:spcBef>
                <a:spcPct val="20000"/>
              </a:spcBef>
              <a:spcAft>
                <a:spcPct val="0"/>
              </a:spcAft>
              <a:buClr>
                <a:srgbClr val="C00000"/>
              </a:buClr>
              <a:buSzTx/>
              <a:buFontTx/>
              <a:buNone/>
              <a:tabLst/>
              <a:defRPr/>
            </a:pPr>
            <a:endParaRPr kumimoji="0" lang="es-MX" sz="3400" b="1" i="0" u="none" strike="noStrike" kern="0" cap="none" spc="0" normalizeH="0" baseline="0" noProof="0" dirty="0" smtClean="0">
              <a:ln>
                <a:noFill/>
              </a:ln>
              <a:solidFill>
                <a:srgbClr val="000000"/>
              </a:solidFill>
              <a:effectLst/>
              <a:uLnTx/>
              <a:uFillTx/>
              <a:latin typeface="Book Antiqua"/>
              <a:ea typeface="+mn-ea"/>
              <a:cs typeface="+mn-cs"/>
            </a:endParaRPr>
          </a:p>
          <a:p>
            <a:pPr marL="0" marR="0" lvl="0" indent="0" algn="l" defTabSz="914400" rtl="0" eaLnBrk="0" fontAlgn="base" latinLnBrk="0" hangingPunct="0">
              <a:lnSpc>
                <a:spcPts val="2600"/>
              </a:lnSpc>
              <a:spcBef>
                <a:spcPct val="20000"/>
              </a:spcBef>
              <a:spcAft>
                <a:spcPct val="0"/>
              </a:spcAft>
              <a:buClr>
                <a:srgbClr val="C00000"/>
              </a:buClr>
              <a:buSzTx/>
              <a:buFontTx/>
              <a:buNone/>
              <a:tabLst/>
              <a:defRPr/>
            </a:pPr>
            <a:endParaRPr kumimoji="0" lang="en-US" sz="3400" b="1" i="0" u="none" strike="noStrike" kern="0" cap="none" spc="0" normalizeH="0" baseline="0" noProof="0" dirty="0">
              <a:ln>
                <a:noFill/>
              </a:ln>
              <a:solidFill>
                <a:srgbClr val="000000"/>
              </a:solidFill>
              <a:effectLst/>
              <a:uLnTx/>
              <a:uFillTx/>
              <a:latin typeface="Book Antiqua"/>
              <a:ea typeface="+mn-ea"/>
              <a:cs typeface="+mn-cs"/>
            </a:endParaRPr>
          </a:p>
        </p:txBody>
      </p:sp>
      <p:sp>
        <p:nvSpPr>
          <p:cNvPr id="7" name="Rectangle 6"/>
          <p:cNvSpPr/>
          <p:nvPr/>
        </p:nvSpPr>
        <p:spPr>
          <a:xfrm>
            <a:off x="4001934" y="60961"/>
            <a:ext cx="1661993" cy="6654799"/>
          </a:xfrm>
          <a:prstGeom prst="rect">
            <a:avLst/>
          </a:prstGeom>
          <a:noFill/>
        </p:spPr>
        <p:txBody>
          <a:bodyPr vert="vert270" wrap="square" lIns="91440" tIns="45720" rIns="91440" bIns="45720" anchor="ctr">
            <a:spAutoFit/>
            <a:scene3d>
              <a:camera prst="orthographicFront"/>
              <a:lightRig rig="soft" dir="t">
                <a:rot lat="0" lon="0" rev="15600000"/>
              </a:lightRig>
            </a:scene3d>
            <a:sp3d extrusionH="57150" prstMaterial="softEdge">
              <a:bevelT w="25400" h="38100"/>
            </a:sp3d>
          </a:bodyPr>
          <a:lstStyle/>
          <a:p>
            <a:pPr algn="ctr"/>
            <a:r>
              <a:rPr lang="es-MX" sz="9600" b="1" dirty="0" smtClean="0">
                <a:ln/>
                <a:solidFill>
                  <a:schemeClr val="accent6">
                    <a:lumMod val="20000"/>
                    <a:lumOff val="80000"/>
                  </a:schemeClr>
                </a:solidFill>
              </a:rPr>
              <a:t>C </a:t>
            </a:r>
            <a:r>
              <a:rPr lang="es-MX" sz="9600" b="1" dirty="0" err="1" smtClean="0">
                <a:ln/>
                <a:solidFill>
                  <a:schemeClr val="accent6">
                    <a:lumMod val="20000"/>
                    <a:lumOff val="80000"/>
                  </a:schemeClr>
                </a:solidFill>
              </a:rPr>
              <a:t>ó</a:t>
            </a:r>
            <a:r>
              <a:rPr lang="es-MX" sz="9600" b="1" dirty="0" smtClean="0">
                <a:ln/>
                <a:solidFill>
                  <a:schemeClr val="accent6">
                    <a:lumMod val="20000"/>
                    <a:lumOff val="80000"/>
                  </a:schemeClr>
                </a:solidFill>
              </a:rPr>
              <a:t> m o ?</a:t>
            </a:r>
            <a:endParaRPr lang="en-US" sz="9600" b="1" cap="none" spc="0" dirty="0">
              <a:ln/>
              <a:solidFill>
                <a:schemeClr val="accent6">
                  <a:lumMod val="20000"/>
                  <a:lumOff val="80000"/>
                </a:schemeClr>
              </a:solidFill>
              <a:effectLs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672081"/>
            <a:ext cx="4380277" cy="4358640"/>
          </a:xfrm>
          <a:prstGeom prst="ellipse">
            <a:avLst/>
          </a:prstGeom>
          <a:ln>
            <a:noFill/>
          </a:ln>
          <a:effectLst>
            <a:softEdge rad="112500"/>
          </a:effectLst>
        </p:spPr>
      </p:pic>
      <p:pic>
        <p:nvPicPr>
          <p:cNvPr id="9" name="Picture 8"/>
          <p:cNvPicPr>
            <a:picLocks noChangeAspect="1"/>
          </p:cNvPicPr>
          <p:nvPr/>
        </p:nvPicPr>
        <p:blipFill>
          <a:blip r:embed="rId3"/>
          <a:stretch>
            <a:fillRect/>
          </a:stretch>
        </p:blipFill>
        <p:spPr>
          <a:xfrm>
            <a:off x="-414475" y="-81361"/>
            <a:ext cx="3694496" cy="1859441"/>
          </a:xfrm>
          <a:prstGeom prst="rect">
            <a:avLst/>
          </a:prstGeom>
        </p:spPr>
      </p:pic>
      <p:pic>
        <p:nvPicPr>
          <p:cNvPr id="10" name="Picture 9"/>
          <p:cNvPicPr>
            <a:picLocks noChangeAspect="1"/>
          </p:cNvPicPr>
          <p:nvPr/>
        </p:nvPicPr>
        <p:blipFill>
          <a:blip r:embed="rId4"/>
          <a:stretch>
            <a:fillRect/>
          </a:stretch>
        </p:blipFill>
        <p:spPr>
          <a:xfrm rot="21116918">
            <a:off x="936593" y="653228"/>
            <a:ext cx="2566638" cy="1426588"/>
          </a:xfrm>
          <a:prstGeom prst="rect">
            <a:avLst/>
          </a:prstGeom>
          <a:ln>
            <a:noFill/>
          </a:ln>
          <a:effectLst>
            <a:outerShdw blurRad="184150" dist="241300" dir="11520000" sx="110000" sy="110000" algn="ctr">
              <a:srgbClr val="000000">
                <a:alpha val="18000"/>
              </a:srgbClr>
            </a:outerShdw>
          </a:effectLst>
          <a:scene3d>
            <a:camera prst="isometricOffAxis2Left"/>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41646945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5"/>
                                        </p:tgtEl>
                                        <p:attrNameLst>
                                          <p:attrName>fillcolor</p:attrName>
                                        </p:attrNameLst>
                                      </p:cBhvr>
                                      <p:to>
                                        <a:srgbClr val="0C6DD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par>
                                <p:cTn id="9" presetID="53" presetClass="entr" presetSubtype="52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750" fill="hold"/>
                                        <p:tgtEl>
                                          <p:spTgt spid="7"/>
                                        </p:tgtEl>
                                        <p:attrNameLst>
                                          <p:attrName>ppt_w</p:attrName>
                                        </p:attrNameLst>
                                      </p:cBhvr>
                                      <p:tavLst>
                                        <p:tav tm="0">
                                          <p:val>
                                            <p:fltVal val="0"/>
                                          </p:val>
                                        </p:tav>
                                        <p:tav tm="100000">
                                          <p:val>
                                            <p:strVal val="#ppt_w"/>
                                          </p:val>
                                        </p:tav>
                                      </p:tavLst>
                                    </p:anim>
                                    <p:anim calcmode="lin" valueType="num">
                                      <p:cBhvr>
                                        <p:cTn id="12" dur="1750" fill="hold"/>
                                        <p:tgtEl>
                                          <p:spTgt spid="7"/>
                                        </p:tgtEl>
                                        <p:attrNameLst>
                                          <p:attrName>ppt_h</p:attrName>
                                        </p:attrNameLst>
                                      </p:cBhvr>
                                      <p:tavLst>
                                        <p:tav tm="0">
                                          <p:val>
                                            <p:fltVal val="0"/>
                                          </p:val>
                                        </p:tav>
                                        <p:tav tm="100000">
                                          <p:val>
                                            <p:strVal val="#ppt_h"/>
                                          </p:val>
                                        </p:tav>
                                      </p:tavLst>
                                    </p:anim>
                                    <p:animEffect transition="in" filter="fade">
                                      <p:cBhvr>
                                        <p:cTn id="13" dur="1750"/>
                                        <p:tgtEl>
                                          <p:spTgt spid="7"/>
                                        </p:tgtEl>
                                      </p:cBhvr>
                                    </p:animEffect>
                                    <p:anim calcmode="lin" valueType="num">
                                      <p:cBhvr>
                                        <p:cTn id="14" dur="1750" fill="hold"/>
                                        <p:tgtEl>
                                          <p:spTgt spid="7"/>
                                        </p:tgtEl>
                                        <p:attrNameLst>
                                          <p:attrName>ppt_x</p:attrName>
                                        </p:attrNameLst>
                                      </p:cBhvr>
                                      <p:tavLst>
                                        <p:tav tm="0">
                                          <p:val>
                                            <p:fltVal val="0.5"/>
                                          </p:val>
                                        </p:tav>
                                        <p:tav tm="100000">
                                          <p:val>
                                            <p:strVal val="#ppt_x"/>
                                          </p:val>
                                        </p:tav>
                                      </p:tavLst>
                                    </p:anim>
                                    <p:anim calcmode="lin" valueType="num">
                                      <p:cBhvr>
                                        <p:cTn id="15" dur="1750" fill="hold"/>
                                        <p:tgtEl>
                                          <p:spTgt spid="7"/>
                                        </p:tgtEl>
                                        <p:attrNameLst>
                                          <p:attrName>ppt_y</p:attrName>
                                        </p:attrNameLst>
                                      </p:cBhvr>
                                      <p:tavLst>
                                        <p:tav tm="0">
                                          <p:val>
                                            <p:fltVal val="0.5"/>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3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par>
                                <p:cTn id="24" presetID="3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C:\Users\Ricardo\Desktop\1100295g[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080" y="2095121"/>
            <a:ext cx="11460480" cy="476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txBox="1">
            <a:spLocks noChangeArrowheads="1"/>
          </p:cNvSpPr>
          <p:nvPr/>
        </p:nvSpPr>
        <p:spPr bwMode="auto">
          <a:xfrm>
            <a:off x="-91440" y="685800"/>
            <a:ext cx="12283440" cy="168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chemeClr val="bg2">
                    <a:lumMod val="25000"/>
                  </a:schemeClr>
                </a:solidFill>
                <a:latin typeface="+mj-lt"/>
                <a:ea typeface="+mj-ea"/>
                <a:cs typeface="+mj-cs"/>
              </a:defRPr>
            </a:lvl1pPr>
            <a:lvl2pPr algn="l" rtl="0" eaLnBrk="0" fontAlgn="base" hangingPunct="0">
              <a:spcBef>
                <a:spcPct val="0"/>
              </a:spcBef>
              <a:spcAft>
                <a:spcPct val="0"/>
              </a:spcAft>
              <a:defRPr sz="3600" b="1">
                <a:solidFill>
                  <a:srgbClr val="115964"/>
                </a:solidFill>
                <a:latin typeface="Segoe UI" pitchFamily="34" charset="0"/>
              </a:defRPr>
            </a:lvl2pPr>
            <a:lvl3pPr algn="l" rtl="0" eaLnBrk="0" fontAlgn="base" hangingPunct="0">
              <a:spcBef>
                <a:spcPct val="0"/>
              </a:spcBef>
              <a:spcAft>
                <a:spcPct val="0"/>
              </a:spcAft>
              <a:defRPr sz="3600" b="1">
                <a:solidFill>
                  <a:srgbClr val="115964"/>
                </a:solidFill>
                <a:latin typeface="Segoe UI" pitchFamily="34" charset="0"/>
              </a:defRPr>
            </a:lvl3pPr>
            <a:lvl4pPr algn="l" rtl="0" eaLnBrk="0" fontAlgn="base" hangingPunct="0">
              <a:spcBef>
                <a:spcPct val="0"/>
              </a:spcBef>
              <a:spcAft>
                <a:spcPct val="0"/>
              </a:spcAft>
              <a:defRPr sz="3600" b="1">
                <a:solidFill>
                  <a:srgbClr val="115964"/>
                </a:solidFill>
                <a:latin typeface="Segoe UI" pitchFamily="34" charset="0"/>
              </a:defRPr>
            </a:lvl4pPr>
            <a:lvl5pPr algn="l" rtl="0" eaLnBrk="0" fontAlgn="base" hangingPunct="0">
              <a:spcBef>
                <a:spcPct val="0"/>
              </a:spcBef>
              <a:spcAft>
                <a:spcPct val="0"/>
              </a:spcAft>
              <a:defRPr sz="3600" b="1">
                <a:solidFill>
                  <a:srgbClr val="115964"/>
                </a:solidFill>
                <a:latin typeface="Segoe UI" pitchFamily="34" charset="0"/>
              </a:defRPr>
            </a:lvl5pPr>
            <a:lvl6pPr marL="457200" algn="l" rtl="0" fontAlgn="base">
              <a:spcBef>
                <a:spcPct val="0"/>
              </a:spcBef>
              <a:spcAft>
                <a:spcPct val="0"/>
              </a:spcAft>
              <a:defRPr sz="3600" b="1">
                <a:solidFill>
                  <a:srgbClr val="115964"/>
                </a:solidFill>
                <a:latin typeface="Segoe UI" pitchFamily="34" charset="0"/>
              </a:defRPr>
            </a:lvl6pPr>
            <a:lvl7pPr marL="914400" algn="l" rtl="0" fontAlgn="base">
              <a:spcBef>
                <a:spcPct val="0"/>
              </a:spcBef>
              <a:spcAft>
                <a:spcPct val="0"/>
              </a:spcAft>
              <a:defRPr sz="3600" b="1">
                <a:solidFill>
                  <a:srgbClr val="115964"/>
                </a:solidFill>
                <a:latin typeface="Segoe UI" pitchFamily="34" charset="0"/>
              </a:defRPr>
            </a:lvl7pPr>
            <a:lvl8pPr marL="1371600" algn="l" rtl="0" fontAlgn="base">
              <a:spcBef>
                <a:spcPct val="0"/>
              </a:spcBef>
              <a:spcAft>
                <a:spcPct val="0"/>
              </a:spcAft>
              <a:defRPr sz="3600" b="1">
                <a:solidFill>
                  <a:srgbClr val="115964"/>
                </a:solidFill>
                <a:latin typeface="Segoe UI" pitchFamily="34" charset="0"/>
              </a:defRPr>
            </a:lvl8pPr>
            <a:lvl9pPr marL="1828800" algn="l" rtl="0" fontAlgn="base">
              <a:spcBef>
                <a:spcPct val="0"/>
              </a:spcBef>
              <a:spcAft>
                <a:spcPct val="0"/>
              </a:spcAft>
              <a:defRPr sz="3600" b="1">
                <a:solidFill>
                  <a:srgbClr val="115964"/>
                </a:solidFill>
                <a:latin typeface="Segoe U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n-US" sz="2800" b="1" i="0" u="none" strike="noStrike" kern="1200" cap="none" spc="0" normalizeH="0" baseline="0" noProof="0" dirty="0" smtClean="0">
                <a:ln>
                  <a:noFill/>
                </a:ln>
                <a:solidFill>
                  <a:srgbClr val="FF9933"/>
                </a:solidFill>
                <a:effectLst/>
                <a:uLnTx/>
                <a:uFillTx/>
                <a:latin typeface="Segoe UI"/>
                <a:ea typeface="+mj-ea"/>
                <a:cs typeface="+mj-cs"/>
              </a:rPr>
              <a:t>Una alternativa Cultural de Evolución, en la aldea Internacional a través de los Individuos para ejercer los Derechos Humanos en la Diversidad.</a:t>
            </a:r>
            <a:endParaRPr kumimoji="0" lang="en-US" altLang="en-US" sz="2800" b="1" i="0" u="none" strike="noStrike" kern="1200" cap="none" spc="0" normalizeH="0" baseline="0" noProof="0" dirty="0">
              <a:ln>
                <a:noFill/>
              </a:ln>
              <a:solidFill>
                <a:srgbClr val="FF9933"/>
              </a:solidFill>
              <a:effectLst/>
              <a:uLnTx/>
              <a:uFillTx/>
              <a:latin typeface="Segoe UI"/>
              <a:ea typeface="+mj-ea"/>
              <a:cs typeface="+mj-cs"/>
            </a:endParaRPr>
          </a:p>
        </p:txBody>
      </p:sp>
      <p:sp>
        <p:nvSpPr>
          <p:cNvPr id="11" name="Rectangle 10"/>
          <p:cNvSpPr/>
          <p:nvPr/>
        </p:nvSpPr>
        <p:spPr>
          <a:xfrm>
            <a:off x="2190411" y="122535"/>
            <a:ext cx="7557177" cy="923330"/>
          </a:xfrm>
          <a:prstGeom prst="rect">
            <a:avLst/>
          </a:prstGeom>
          <a:noFill/>
        </p:spPr>
        <p:txBody>
          <a:bodyPr wrap="squar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NEUROANDRAGOGIA</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362107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8" presetClass="emph" presetSubtype="0" fill="hold" grpId="0" nodeType="withEffect">
                                  <p:stCondLst>
                                    <p:cond delay="0"/>
                                  </p:stCondLst>
                                  <p:childTnLst>
                                    <p:animRot by="21600000">
                                      <p:cBhvr>
                                        <p:cTn id="10" dur="2000" fill="hold"/>
                                        <p:tgtEl>
                                          <p:spTgt spid="9"/>
                                        </p:tgtEl>
                                        <p:attrNameLst>
                                          <p:attrName>r</p:attrName>
                                        </p:attrNameLst>
                                      </p:cBhvr>
                                    </p:animRot>
                                  </p:childTnLst>
                                </p:cTn>
                              </p:par>
                              <p:par>
                                <p:cTn id="11" presetID="9" presetClass="emph" presetSubtype="0" grpId="0" nodeType="withEffect">
                                  <p:stCondLst>
                                    <p:cond delay="0"/>
                                  </p:stCondLst>
                                  <p:childTnLst>
                                    <p:set>
                                      <p:cBhvr rctx="PPT">
                                        <p:cTn id="12" dur="2500"/>
                                        <p:tgtEl>
                                          <p:spTgt spid="11"/>
                                        </p:tgtEl>
                                        <p:attrNameLst>
                                          <p:attrName>style.opacity</p:attrName>
                                        </p:attrNameLst>
                                      </p:cBhvr>
                                      <p:to>
                                        <p:strVal val="0.5"/>
                                      </p:to>
                                    </p:set>
                                    <p:animEffect filter="image" prLst="opacity: 0.5">
                                      <p:cBhvr rctx="IE">
                                        <p:cTn id="13"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Table Placeholder 1"/>
          <p:cNvGrpSpPr>
            <a:grpSpLocks noGrp="1" noRot="1"/>
          </p:cNvGrpSpPr>
          <p:nvPr/>
        </p:nvGrpSpPr>
        <p:grpSpPr bwMode="auto">
          <a:xfrm>
            <a:off x="142240" y="1371600"/>
            <a:ext cx="11836400" cy="5364480"/>
            <a:chOff x="384" y="1344"/>
            <a:chExt cx="5184" cy="2776"/>
          </a:xfrm>
          <a:noFill/>
        </p:grpSpPr>
        <p:sp>
          <p:nvSpPr>
            <p:cNvPr id="6" name="Rectangle 32"/>
            <p:cNvSpPr>
              <a:spLocks noChangeArrowheads="1"/>
            </p:cNvSpPr>
            <p:nvPr/>
          </p:nvSpPr>
          <p:spPr bwMode="auto">
            <a:xfrm>
              <a:off x="4125" y="3602"/>
              <a:ext cx="1443" cy="518"/>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Programa </a:t>
              </a:r>
              <a:r>
                <a:rPr lang="en-US" sz="2600" b="1" dirty="0">
                  <a:solidFill>
                    <a:schemeClr val="bg1">
                      <a:lumMod val="20000"/>
                      <a:lumOff val="80000"/>
                    </a:schemeClr>
                  </a:solidFill>
                  <a:latin typeface="Tahoma" pitchFamily="34" charset="0"/>
                  <a:ea typeface="Times New Roman" pitchFamily="18" charset="0"/>
                  <a:cs typeface="Tahoma" pitchFamily="34" charset="0"/>
                </a:rPr>
                <a:t>Universitario</a:t>
              </a:r>
              <a:endParaRPr lang="en-US" sz="26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8" name="Rectangle 31"/>
            <p:cNvSpPr>
              <a:spLocks noChangeArrowheads="1"/>
            </p:cNvSpPr>
            <p:nvPr/>
          </p:nvSpPr>
          <p:spPr bwMode="auto">
            <a:xfrm>
              <a:off x="2536" y="3602"/>
              <a:ext cx="1589" cy="518"/>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Consultor</a:t>
              </a:r>
              <a:endParaRPr lang="en-US" sz="28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9" name="Rectangle 30"/>
            <p:cNvSpPr>
              <a:spLocks noChangeArrowheads="1"/>
            </p:cNvSpPr>
            <p:nvPr/>
          </p:nvSpPr>
          <p:spPr bwMode="auto">
            <a:xfrm>
              <a:off x="1200" y="3602"/>
              <a:ext cx="1333" cy="518"/>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Auto-dirigido</a:t>
              </a:r>
              <a:endParaRPr lang="en-US" sz="28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10" name="Rectangle 29"/>
            <p:cNvSpPr>
              <a:spLocks noChangeArrowheads="1"/>
            </p:cNvSpPr>
            <p:nvPr/>
          </p:nvSpPr>
          <p:spPr bwMode="auto">
            <a:xfrm>
              <a:off x="384" y="3602"/>
              <a:ext cx="816" cy="518"/>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tx2"/>
                  </a:solidFill>
                  <a:latin typeface="Tahoma" pitchFamily="34" charset="0"/>
                  <a:ea typeface="Times New Roman" pitchFamily="18" charset="0"/>
                  <a:cs typeface="Tahoma" pitchFamily="34" charset="0"/>
                </a:rPr>
                <a:t>4</a:t>
              </a:r>
              <a:endParaRPr lang="en-US" sz="2800" b="1" dirty="0">
                <a:solidFill>
                  <a:schemeClr val="tx2"/>
                </a:solidFill>
                <a:latin typeface="Times New Roman" pitchFamily="18" charset="0"/>
                <a:ea typeface="Times New Roman" pitchFamily="18" charset="0"/>
                <a:cs typeface="Tahoma" pitchFamily="34" charset="0"/>
              </a:endParaRPr>
            </a:p>
          </p:txBody>
        </p:sp>
        <p:sp>
          <p:nvSpPr>
            <p:cNvPr id="11" name="Rectangle 28"/>
            <p:cNvSpPr>
              <a:spLocks noChangeArrowheads="1"/>
            </p:cNvSpPr>
            <p:nvPr/>
          </p:nvSpPr>
          <p:spPr bwMode="auto">
            <a:xfrm>
              <a:off x="4125" y="3090"/>
              <a:ext cx="1443" cy="512"/>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Seminario</a:t>
              </a:r>
              <a:endParaRPr lang="en-US" sz="28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12" name="Rectangle 27"/>
            <p:cNvSpPr>
              <a:spLocks noChangeArrowheads="1"/>
            </p:cNvSpPr>
            <p:nvPr/>
          </p:nvSpPr>
          <p:spPr bwMode="auto">
            <a:xfrm>
              <a:off x="2536" y="3090"/>
              <a:ext cx="1589" cy="512"/>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Facilitador</a:t>
              </a:r>
              <a:endParaRPr lang="en-US" sz="28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13" name="Rectangle 26"/>
            <p:cNvSpPr>
              <a:spLocks noChangeArrowheads="1"/>
            </p:cNvSpPr>
            <p:nvPr/>
          </p:nvSpPr>
          <p:spPr bwMode="auto">
            <a:xfrm>
              <a:off x="1200" y="3090"/>
              <a:ext cx="1333" cy="512"/>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600" b="1" dirty="0">
                  <a:solidFill>
                    <a:schemeClr val="bg1">
                      <a:lumMod val="20000"/>
                      <a:lumOff val="80000"/>
                    </a:schemeClr>
                  </a:solidFill>
                  <a:latin typeface="Tahoma" pitchFamily="34" charset="0"/>
                  <a:ea typeface="Times New Roman" pitchFamily="18" charset="0"/>
                  <a:cs typeface="Tahoma" pitchFamily="34" charset="0"/>
                </a:rPr>
                <a:t>Involucrado</a:t>
              </a:r>
              <a:endParaRPr lang="en-US" sz="26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14" name="Rectangle 25"/>
            <p:cNvSpPr>
              <a:spLocks noChangeArrowheads="1"/>
            </p:cNvSpPr>
            <p:nvPr/>
          </p:nvSpPr>
          <p:spPr bwMode="auto">
            <a:xfrm>
              <a:off x="384" y="3090"/>
              <a:ext cx="816" cy="512"/>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tx2"/>
                  </a:solidFill>
                  <a:latin typeface="Tahoma" pitchFamily="34" charset="0"/>
                  <a:ea typeface="Times New Roman" pitchFamily="18" charset="0"/>
                  <a:cs typeface="Tahoma" pitchFamily="34" charset="0"/>
                </a:rPr>
                <a:t>3</a:t>
              </a:r>
              <a:endParaRPr lang="en-US" sz="2800" b="1" dirty="0">
                <a:solidFill>
                  <a:schemeClr val="tx2"/>
                </a:solidFill>
                <a:latin typeface="Times New Roman" pitchFamily="18" charset="0"/>
                <a:ea typeface="Times New Roman" pitchFamily="18" charset="0"/>
                <a:cs typeface="Tahoma" pitchFamily="34" charset="0"/>
              </a:endParaRPr>
            </a:p>
          </p:txBody>
        </p:sp>
        <p:sp>
          <p:nvSpPr>
            <p:cNvPr id="15" name="Rectangle 24"/>
            <p:cNvSpPr>
              <a:spLocks noChangeArrowheads="1"/>
            </p:cNvSpPr>
            <p:nvPr/>
          </p:nvSpPr>
          <p:spPr bwMode="auto">
            <a:xfrm>
              <a:off x="4125" y="2343"/>
              <a:ext cx="1443" cy="747"/>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400" b="1" dirty="0">
                  <a:solidFill>
                    <a:schemeClr val="bg1">
                      <a:lumMod val="20000"/>
                      <a:lumOff val="80000"/>
                    </a:schemeClr>
                  </a:solidFill>
                  <a:latin typeface="Tahoma" pitchFamily="34" charset="0"/>
                  <a:ea typeface="Times New Roman" pitchFamily="18" charset="0"/>
                  <a:cs typeface="Tahoma" pitchFamily="34" charset="0"/>
                </a:rPr>
                <a:t>Estrategias de planteamiento de estrategias</a:t>
              </a:r>
              <a:endParaRPr lang="en-US" sz="24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16" name="Rectangle 23"/>
            <p:cNvSpPr>
              <a:spLocks noChangeArrowheads="1"/>
            </p:cNvSpPr>
            <p:nvPr/>
          </p:nvSpPr>
          <p:spPr bwMode="auto">
            <a:xfrm>
              <a:off x="2536" y="2343"/>
              <a:ext cx="1589" cy="747"/>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Motivador, guía</a:t>
              </a:r>
              <a:endParaRPr lang="en-US" sz="28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17" name="Rectangle 22"/>
            <p:cNvSpPr>
              <a:spLocks noChangeArrowheads="1"/>
            </p:cNvSpPr>
            <p:nvPr/>
          </p:nvSpPr>
          <p:spPr bwMode="auto">
            <a:xfrm>
              <a:off x="1200" y="2343"/>
              <a:ext cx="1333" cy="747"/>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Interesado</a:t>
              </a:r>
              <a:endParaRPr lang="en-US" sz="28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18" name="Rectangle 21"/>
            <p:cNvSpPr>
              <a:spLocks noChangeArrowheads="1"/>
            </p:cNvSpPr>
            <p:nvPr/>
          </p:nvSpPr>
          <p:spPr bwMode="auto">
            <a:xfrm>
              <a:off x="384" y="2343"/>
              <a:ext cx="816" cy="747"/>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2</a:t>
              </a:r>
              <a:endParaRPr lang="en-US" sz="2800" b="1"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19" name="Rectangle 20"/>
            <p:cNvSpPr>
              <a:spLocks noChangeArrowheads="1"/>
            </p:cNvSpPr>
            <p:nvPr/>
          </p:nvSpPr>
          <p:spPr bwMode="auto">
            <a:xfrm>
              <a:off x="4125" y="1824"/>
              <a:ext cx="1443" cy="519"/>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400" b="1" dirty="0">
                  <a:solidFill>
                    <a:schemeClr val="bg1">
                      <a:lumMod val="20000"/>
                      <a:lumOff val="80000"/>
                    </a:schemeClr>
                  </a:solidFill>
                  <a:latin typeface="Tahoma" pitchFamily="34" charset="0"/>
                  <a:ea typeface="Times New Roman" pitchFamily="18" charset="0"/>
                  <a:cs typeface="Tahoma" pitchFamily="34" charset="0"/>
                </a:rPr>
                <a:t>Clase Informacional</a:t>
              </a:r>
              <a:endParaRPr lang="en-US" sz="24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20" name="Rectangle 19"/>
            <p:cNvSpPr>
              <a:spLocks noChangeArrowheads="1"/>
            </p:cNvSpPr>
            <p:nvPr/>
          </p:nvSpPr>
          <p:spPr bwMode="auto">
            <a:xfrm>
              <a:off x="2536" y="1824"/>
              <a:ext cx="1589" cy="519"/>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Autoridad, coach</a:t>
              </a:r>
              <a:endParaRPr lang="en-US" sz="28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21" name="Rectangle 18"/>
            <p:cNvSpPr>
              <a:spLocks noChangeArrowheads="1"/>
            </p:cNvSpPr>
            <p:nvPr/>
          </p:nvSpPr>
          <p:spPr bwMode="auto">
            <a:xfrm>
              <a:off x="1200" y="1824"/>
              <a:ext cx="1333" cy="519"/>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400" b="1" dirty="0">
                  <a:solidFill>
                    <a:schemeClr val="bg1">
                      <a:lumMod val="20000"/>
                      <a:lumOff val="80000"/>
                    </a:schemeClr>
                  </a:solidFill>
                  <a:latin typeface="Tahoma" pitchFamily="34" charset="0"/>
                  <a:ea typeface="Times New Roman" pitchFamily="18" charset="0"/>
                  <a:cs typeface="Tahoma" pitchFamily="34" charset="0"/>
                </a:rPr>
                <a:t>Dependiente</a:t>
              </a:r>
              <a:endParaRPr lang="en-US" sz="24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22" name="Rectangle 17"/>
            <p:cNvSpPr>
              <a:spLocks noChangeArrowheads="1"/>
            </p:cNvSpPr>
            <p:nvPr/>
          </p:nvSpPr>
          <p:spPr bwMode="auto">
            <a:xfrm>
              <a:off x="384" y="1824"/>
              <a:ext cx="816" cy="519"/>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1</a:t>
              </a:r>
              <a:endParaRPr lang="en-US" sz="2800" b="1"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23" name="Rectangle 16"/>
            <p:cNvSpPr>
              <a:spLocks noChangeArrowheads="1"/>
            </p:cNvSpPr>
            <p:nvPr/>
          </p:nvSpPr>
          <p:spPr bwMode="auto">
            <a:xfrm>
              <a:off x="4125" y="1344"/>
              <a:ext cx="1443" cy="480"/>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Ejemplo</a:t>
              </a:r>
              <a:endParaRPr lang="en-US" sz="28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24" name="Rectangle 15"/>
            <p:cNvSpPr>
              <a:spLocks noChangeArrowheads="1"/>
            </p:cNvSpPr>
            <p:nvPr/>
          </p:nvSpPr>
          <p:spPr bwMode="auto">
            <a:xfrm>
              <a:off x="2536" y="1344"/>
              <a:ext cx="1589" cy="480"/>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Profesor</a:t>
              </a:r>
              <a:endParaRPr lang="en-US" sz="28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25" name="Rectangle 14"/>
            <p:cNvSpPr>
              <a:spLocks noChangeArrowheads="1"/>
            </p:cNvSpPr>
            <p:nvPr/>
          </p:nvSpPr>
          <p:spPr bwMode="auto">
            <a:xfrm>
              <a:off x="1200" y="1344"/>
              <a:ext cx="1333" cy="480"/>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800" b="1" dirty="0">
                  <a:solidFill>
                    <a:schemeClr val="bg1">
                      <a:lumMod val="20000"/>
                      <a:lumOff val="80000"/>
                    </a:schemeClr>
                  </a:solidFill>
                  <a:latin typeface="Tahoma" pitchFamily="34" charset="0"/>
                  <a:ea typeface="Times New Roman" pitchFamily="18" charset="0"/>
                  <a:cs typeface="Tahoma" pitchFamily="34" charset="0"/>
                </a:rPr>
                <a:t>Estudiante</a:t>
              </a:r>
              <a:endParaRPr lang="en-US" sz="28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26" name="Rectangle 13"/>
            <p:cNvSpPr>
              <a:spLocks noChangeArrowheads="1"/>
            </p:cNvSpPr>
            <p:nvPr/>
          </p:nvSpPr>
          <p:spPr bwMode="auto">
            <a:xfrm>
              <a:off x="384" y="1344"/>
              <a:ext cx="816" cy="480"/>
            </a:xfrm>
            <a:prstGeom prst="rect">
              <a:avLst/>
            </a:prstGeom>
            <a:grpFill/>
            <a:ln w="57150">
              <a:solidFill>
                <a:schemeClr val="accent5">
                  <a:lumMod val="10000"/>
                </a:schemeClr>
              </a:solidFill>
              <a:miter lim="800000"/>
              <a:headEnd/>
              <a:tailEnd/>
            </a:ln>
          </p:spPr>
          <p:txBody>
            <a:bodyPr anchor="ctr"/>
            <a:lstStyle/>
            <a:p>
              <a:pPr algn="ctr" fontAlgn="base">
                <a:spcBef>
                  <a:spcPct val="0"/>
                </a:spcBef>
                <a:spcAft>
                  <a:spcPct val="0"/>
                </a:spcAft>
                <a:defRPr/>
              </a:pPr>
              <a:r>
                <a:rPr lang="en-US" sz="2600" b="1" dirty="0">
                  <a:solidFill>
                    <a:schemeClr val="bg1">
                      <a:lumMod val="20000"/>
                      <a:lumOff val="80000"/>
                    </a:schemeClr>
                  </a:solidFill>
                  <a:latin typeface="Tahoma" pitchFamily="34" charset="0"/>
                  <a:ea typeface="Times New Roman" pitchFamily="18" charset="0"/>
                  <a:cs typeface="Tahoma" pitchFamily="34" charset="0"/>
                </a:rPr>
                <a:t>Estadio</a:t>
              </a:r>
              <a:endParaRPr lang="en-US" sz="2600" dirty="0">
                <a:solidFill>
                  <a:schemeClr val="bg1">
                    <a:lumMod val="20000"/>
                    <a:lumOff val="80000"/>
                  </a:schemeClr>
                </a:solidFill>
                <a:latin typeface="Times New Roman" pitchFamily="18" charset="0"/>
                <a:ea typeface="Times New Roman" pitchFamily="18" charset="0"/>
                <a:cs typeface="Tahoma" pitchFamily="34" charset="0"/>
              </a:endParaRPr>
            </a:p>
          </p:txBody>
        </p:sp>
        <p:sp>
          <p:nvSpPr>
            <p:cNvPr id="27" name="Line 12"/>
            <p:cNvSpPr>
              <a:spLocks noChangeShapeType="1"/>
            </p:cNvSpPr>
            <p:nvPr/>
          </p:nvSpPr>
          <p:spPr bwMode="auto">
            <a:xfrm>
              <a:off x="384" y="1344"/>
              <a:ext cx="5184" cy="0"/>
            </a:xfrm>
            <a:prstGeom prst="line">
              <a:avLst/>
            </a:prstGeom>
            <a:ln>
              <a:solidFill>
                <a:schemeClr val="accent5">
                  <a:lumMod val="10000"/>
                </a:schemeClr>
              </a:solidFill>
              <a:headEnd/>
              <a:tailEnd/>
            </a:ln>
          </p:spPr>
          <p:style>
            <a:lnRef idx="1">
              <a:schemeClr val="accent2"/>
            </a:lnRef>
            <a:fillRef idx="0">
              <a:schemeClr val="accent2"/>
            </a:fillRef>
            <a:effectRef idx="0">
              <a:schemeClr val="accent2"/>
            </a:effectRef>
            <a:fontRef idx="minor">
              <a:schemeClr val="tx1"/>
            </a:fontRef>
          </p:style>
          <p:txBody>
            <a:bodyPr/>
            <a:lstStyle/>
            <a:p>
              <a:pPr fontAlgn="base">
                <a:spcBef>
                  <a:spcPct val="0"/>
                </a:spcBef>
                <a:spcAft>
                  <a:spcPct val="0"/>
                </a:spcAft>
                <a:defRPr/>
              </a:pPr>
              <a:endParaRPr lang="en-US" sz="2800" b="1" dirty="0">
                <a:ln w="18000">
                  <a:solidFill>
                    <a:srgbClr val="009DD9">
                      <a:satMod val="140000"/>
                    </a:srgbClr>
                  </a:solidFill>
                  <a:prstDash val="solid"/>
                  <a:miter lim="800000"/>
                </a:ln>
                <a:solidFill>
                  <a:schemeClr val="bg1">
                    <a:lumMod val="20000"/>
                    <a:lumOff val="80000"/>
                  </a:schemeClr>
                </a:solidFill>
                <a:effectLst>
                  <a:outerShdw blurRad="25500" dist="23000" dir="7020000" algn="tl">
                    <a:srgbClr val="000000">
                      <a:alpha val="50000"/>
                    </a:srgbClr>
                  </a:outerShdw>
                </a:effectLst>
              </a:endParaRPr>
            </a:p>
          </p:txBody>
        </p:sp>
        <p:sp>
          <p:nvSpPr>
            <p:cNvPr id="28" name="Line 11"/>
            <p:cNvSpPr>
              <a:spLocks noChangeShapeType="1"/>
            </p:cNvSpPr>
            <p:nvPr/>
          </p:nvSpPr>
          <p:spPr bwMode="auto">
            <a:xfrm>
              <a:off x="384" y="1824"/>
              <a:ext cx="5184" cy="0"/>
            </a:xfrm>
            <a:prstGeom prst="line">
              <a:avLst/>
            </a:prstGeom>
            <a:grpFill/>
            <a:ln w="57150">
              <a:solidFill>
                <a:schemeClr val="accent5">
                  <a:lumMod val="10000"/>
                </a:schemeClr>
              </a:solidFill>
              <a:round/>
              <a:headEnd/>
              <a:tailEnd/>
            </a:ln>
          </p:spPr>
          <p:txBody>
            <a:bodyPr/>
            <a:lstStyle/>
            <a:p>
              <a:pPr fontAlgn="base">
                <a:spcBef>
                  <a:spcPct val="0"/>
                </a:spcBef>
                <a:spcAft>
                  <a:spcPct val="0"/>
                </a:spcAft>
                <a:defRPr/>
              </a:pPr>
              <a:endParaRPr lang="en-US" sz="2800" dirty="0">
                <a:solidFill>
                  <a:schemeClr val="bg1">
                    <a:lumMod val="20000"/>
                    <a:lumOff val="80000"/>
                  </a:schemeClr>
                </a:solidFill>
                <a:latin typeface="Arial" charset="0"/>
                <a:cs typeface="Arial" charset="0"/>
              </a:endParaRPr>
            </a:p>
          </p:txBody>
        </p:sp>
        <p:sp>
          <p:nvSpPr>
            <p:cNvPr id="29" name="Line 10"/>
            <p:cNvSpPr>
              <a:spLocks noChangeShapeType="1"/>
            </p:cNvSpPr>
            <p:nvPr/>
          </p:nvSpPr>
          <p:spPr bwMode="auto">
            <a:xfrm>
              <a:off x="384" y="2343"/>
              <a:ext cx="5184" cy="0"/>
            </a:xfrm>
            <a:prstGeom prst="line">
              <a:avLst/>
            </a:prstGeom>
            <a:grpFill/>
            <a:ln w="57150">
              <a:solidFill>
                <a:schemeClr val="accent5">
                  <a:lumMod val="10000"/>
                </a:schemeClr>
              </a:solidFill>
              <a:round/>
              <a:headEnd/>
              <a:tailEnd/>
            </a:ln>
          </p:spPr>
          <p:txBody>
            <a:bodyPr/>
            <a:lstStyle/>
            <a:p>
              <a:pPr fontAlgn="base">
                <a:spcBef>
                  <a:spcPct val="0"/>
                </a:spcBef>
                <a:spcAft>
                  <a:spcPct val="0"/>
                </a:spcAft>
                <a:defRPr/>
              </a:pPr>
              <a:endParaRPr lang="en-US" sz="2800" dirty="0">
                <a:solidFill>
                  <a:schemeClr val="bg1">
                    <a:lumMod val="20000"/>
                    <a:lumOff val="80000"/>
                  </a:schemeClr>
                </a:solidFill>
                <a:latin typeface="Arial" charset="0"/>
                <a:cs typeface="Arial" charset="0"/>
              </a:endParaRPr>
            </a:p>
          </p:txBody>
        </p:sp>
        <p:sp>
          <p:nvSpPr>
            <p:cNvPr id="30" name="Line 9"/>
            <p:cNvSpPr>
              <a:spLocks noChangeShapeType="1"/>
            </p:cNvSpPr>
            <p:nvPr/>
          </p:nvSpPr>
          <p:spPr bwMode="auto">
            <a:xfrm>
              <a:off x="384" y="3090"/>
              <a:ext cx="5184" cy="0"/>
            </a:xfrm>
            <a:prstGeom prst="line">
              <a:avLst/>
            </a:prstGeom>
            <a:grpFill/>
            <a:ln w="57150">
              <a:solidFill>
                <a:schemeClr val="accent5">
                  <a:lumMod val="10000"/>
                </a:schemeClr>
              </a:solidFill>
              <a:round/>
              <a:headEnd/>
              <a:tailEnd/>
            </a:ln>
          </p:spPr>
          <p:txBody>
            <a:bodyPr/>
            <a:lstStyle/>
            <a:p>
              <a:pPr fontAlgn="base">
                <a:spcBef>
                  <a:spcPct val="0"/>
                </a:spcBef>
                <a:spcAft>
                  <a:spcPct val="0"/>
                </a:spcAft>
                <a:defRPr/>
              </a:pPr>
              <a:endParaRPr lang="en-US" sz="2800" dirty="0">
                <a:solidFill>
                  <a:schemeClr val="bg1">
                    <a:lumMod val="20000"/>
                    <a:lumOff val="80000"/>
                  </a:schemeClr>
                </a:solidFill>
                <a:latin typeface="Arial" charset="0"/>
                <a:cs typeface="Arial" charset="0"/>
              </a:endParaRPr>
            </a:p>
          </p:txBody>
        </p:sp>
        <p:sp>
          <p:nvSpPr>
            <p:cNvPr id="31" name="Line 8"/>
            <p:cNvSpPr>
              <a:spLocks noChangeShapeType="1"/>
            </p:cNvSpPr>
            <p:nvPr/>
          </p:nvSpPr>
          <p:spPr bwMode="auto">
            <a:xfrm>
              <a:off x="384" y="3602"/>
              <a:ext cx="5184" cy="0"/>
            </a:xfrm>
            <a:prstGeom prst="line">
              <a:avLst/>
            </a:prstGeom>
            <a:grpFill/>
            <a:ln w="57150">
              <a:solidFill>
                <a:schemeClr val="accent5">
                  <a:lumMod val="10000"/>
                </a:schemeClr>
              </a:solidFill>
              <a:round/>
              <a:headEnd/>
              <a:tailEnd/>
            </a:ln>
          </p:spPr>
          <p:txBody>
            <a:bodyPr/>
            <a:lstStyle/>
            <a:p>
              <a:pPr fontAlgn="base">
                <a:spcBef>
                  <a:spcPct val="0"/>
                </a:spcBef>
                <a:spcAft>
                  <a:spcPct val="0"/>
                </a:spcAft>
                <a:defRPr/>
              </a:pPr>
              <a:endParaRPr lang="en-US" sz="2800" dirty="0">
                <a:solidFill>
                  <a:schemeClr val="bg1">
                    <a:lumMod val="20000"/>
                    <a:lumOff val="80000"/>
                  </a:schemeClr>
                </a:solidFill>
                <a:latin typeface="Arial" charset="0"/>
                <a:cs typeface="Arial" charset="0"/>
              </a:endParaRPr>
            </a:p>
          </p:txBody>
        </p:sp>
        <p:sp>
          <p:nvSpPr>
            <p:cNvPr id="32" name="Line 7"/>
            <p:cNvSpPr>
              <a:spLocks noChangeShapeType="1"/>
            </p:cNvSpPr>
            <p:nvPr/>
          </p:nvSpPr>
          <p:spPr bwMode="auto">
            <a:xfrm>
              <a:off x="384" y="4120"/>
              <a:ext cx="5184" cy="0"/>
            </a:xfrm>
            <a:prstGeom prst="line">
              <a:avLst/>
            </a:prstGeom>
            <a:grpFill/>
            <a:ln w="57150" cap="sq">
              <a:solidFill>
                <a:schemeClr val="accent5">
                  <a:lumMod val="10000"/>
                </a:schemeClr>
              </a:solidFill>
              <a:round/>
              <a:headEnd/>
              <a:tailEnd/>
            </a:ln>
          </p:spPr>
          <p:txBody>
            <a:bodyPr/>
            <a:lstStyle/>
            <a:p>
              <a:pPr fontAlgn="base">
                <a:spcBef>
                  <a:spcPct val="0"/>
                </a:spcBef>
                <a:spcAft>
                  <a:spcPct val="0"/>
                </a:spcAft>
                <a:defRPr/>
              </a:pPr>
              <a:endParaRPr lang="en-US" sz="2800" dirty="0">
                <a:solidFill>
                  <a:schemeClr val="bg1">
                    <a:lumMod val="20000"/>
                    <a:lumOff val="80000"/>
                  </a:schemeClr>
                </a:solidFill>
                <a:latin typeface="Arial" charset="0"/>
                <a:cs typeface="Arial" charset="0"/>
              </a:endParaRPr>
            </a:p>
          </p:txBody>
        </p:sp>
        <p:sp>
          <p:nvSpPr>
            <p:cNvPr id="33" name="Line 6"/>
            <p:cNvSpPr>
              <a:spLocks noChangeShapeType="1"/>
            </p:cNvSpPr>
            <p:nvPr/>
          </p:nvSpPr>
          <p:spPr bwMode="auto">
            <a:xfrm>
              <a:off x="384" y="1344"/>
              <a:ext cx="0" cy="2776"/>
            </a:xfrm>
            <a:prstGeom prst="line">
              <a:avLst/>
            </a:prstGeom>
            <a:grpFill/>
            <a:ln w="57150" cap="sq">
              <a:solidFill>
                <a:schemeClr val="accent5">
                  <a:lumMod val="10000"/>
                </a:schemeClr>
              </a:solidFill>
              <a:round/>
              <a:headEnd/>
              <a:tailEnd/>
            </a:ln>
          </p:spPr>
          <p:txBody>
            <a:bodyPr/>
            <a:lstStyle/>
            <a:p>
              <a:pPr fontAlgn="base">
                <a:spcBef>
                  <a:spcPct val="0"/>
                </a:spcBef>
                <a:spcAft>
                  <a:spcPct val="0"/>
                </a:spcAft>
                <a:defRPr/>
              </a:pPr>
              <a:endParaRPr lang="en-US" sz="2800" dirty="0">
                <a:solidFill>
                  <a:schemeClr val="bg1">
                    <a:lumMod val="20000"/>
                    <a:lumOff val="80000"/>
                  </a:schemeClr>
                </a:solidFill>
                <a:latin typeface="Arial" charset="0"/>
                <a:cs typeface="Arial" charset="0"/>
              </a:endParaRPr>
            </a:p>
          </p:txBody>
        </p:sp>
        <p:sp>
          <p:nvSpPr>
            <p:cNvPr id="34" name="Line 5"/>
            <p:cNvSpPr>
              <a:spLocks noChangeShapeType="1"/>
            </p:cNvSpPr>
            <p:nvPr/>
          </p:nvSpPr>
          <p:spPr bwMode="auto">
            <a:xfrm>
              <a:off x="1200" y="1344"/>
              <a:ext cx="0" cy="2776"/>
            </a:xfrm>
            <a:prstGeom prst="line">
              <a:avLst/>
            </a:prstGeom>
            <a:grpFill/>
            <a:ln w="57150">
              <a:solidFill>
                <a:schemeClr val="accent5">
                  <a:lumMod val="10000"/>
                </a:schemeClr>
              </a:solidFill>
              <a:round/>
              <a:headEnd/>
              <a:tailEnd/>
            </a:ln>
          </p:spPr>
          <p:txBody>
            <a:bodyPr/>
            <a:lstStyle/>
            <a:p>
              <a:pPr fontAlgn="base">
                <a:spcBef>
                  <a:spcPct val="0"/>
                </a:spcBef>
                <a:spcAft>
                  <a:spcPct val="0"/>
                </a:spcAft>
                <a:defRPr/>
              </a:pPr>
              <a:endParaRPr lang="en-US" sz="2800" dirty="0">
                <a:solidFill>
                  <a:schemeClr val="bg1">
                    <a:lumMod val="20000"/>
                    <a:lumOff val="80000"/>
                  </a:schemeClr>
                </a:solidFill>
                <a:latin typeface="Arial" charset="0"/>
                <a:cs typeface="Arial" charset="0"/>
              </a:endParaRPr>
            </a:p>
          </p:txBody>
        </p:sp>
        <p:sp>
          <p:nvSpPr>
            <p:cNvPr id="35" name="Line 4"/>
            <p:cNvSpPr>
              <a:spLocks noChangeShapeType="1"/>
            </p:cNvSpPr>
            <p:nvPr/>
          </p:nvSpPr>
          <p:spPr bwMode="auto">
            <a:xfrm>
              <a:off x="2536" y="1344"/>
              <a:ext cx="0" cy="2776"/>
            </a:xfrm>
            <a:prstGeom prst="line">
              <a:avLst/>
            </a:prstGeom>
            <a:grpFill/>
            <a:ln w="57150">
              <a:solidFill>
                <a:schemeClr val="accent5">
                  <a:lumMod val="10000"/>
                </a:schemeClr>
              </a:solidFill>
              <a:round/>
              <a:headEnd/>
              <a:tailEnd/>
            </a:ln>
          </p:spPr>
          <p:txBody>
            <a:bodyPr/>
            <a:lstStyle/>
            <a:p>
              <a:pPr fontAlgn="base">
                <a:spcBef>
                  <a:spcPct val="0"/>
                </a:spcBef>
                <a:spcAft>
                  <a:spcPct val="0"/>
                </a:spcAft>
                <a:defRPr/>
              </a:pPr>
              <a:endParaRPr lang="en-US" sz="2800" dirty="0">
                <a:solidFill>
                  <a:schemeClr val="bg1">
                    <a:lumMod val="20000"/>
                    <a:lumOff val="80000"/>
                  </a:schemeClr>
                </a:solidFill>
                <a:latin typeface="Arial" charset="0"/>
                <a:cs typeface="Arial" charset="0"/>
              </a:endParaRPr>
            </a:p>
          </p:txBody>
        </p:sp>
        <p:sp>
          <p:nvSpPr>
            <p:cNvPr id="36" name="Line 3"/>
            <p:cNvSpPr>
              <a:spLocks noChangeShapeType="1"/>
            </p:cNvSpPr>
            <p:nvPr/>
          </p:nvSpPr>
          <p:spPr bwMode="auto">
            <a:xfrm>
              <a:off x="4125" y="1344"/>
              <a:ext cx="0" cy="2776"/>
            </a:xfrm>
            <a:prstGeom prst="line">
              <a:avLst/>
            </a:prstGeom>
            <a:grpFill/>
            <a:ln w="57150">
              <a:solidFill>
                <a:schemeClr val="accent5">
                  <a:lumMod val="10000"/>
                </a:schemeClr>
              </a:solidFill>
              <a:round/>
              <a:headEnd/>
              <a:tailEnd/>
            </a:ln>
          </p:spPr>
          <p:txBody>
            <a:bodyPr/>
            <a:lstStyle/>
            <a:p>
              <a:pPr fontAlgn="base">
                <a:spcBef>
                  <a:spcPct val="0"/>
                </a:spcBef>
                <a:spcAft>
                  <a:spcPct val="0"/>
                </a:spcAft>
                <a:defRPr/>
              </a:pPr>
              <a:endParaRPr lang="en-US" sz="2800" dirty="0">
                <a:solidFill>
                  <a:schemeClr val="bg1">
                    <a:lumMod val="20000"/>
                    <a:lumOff val="80000"/>
                  </a:schemeClr>
                </a:solidFill>
                <a:latin typeface="Arial" charset="0"/>
                <a:cs typeface="Arial" charset="0"/>
              </a:endParaRPr>
            </a:p>
          </p:txBody>
        </p:sp>
        <p:sp>
          <p:nvSpPr>
            <p:cNvPr id="37" name="Line 2"/>
            <p:cNvSpPr>
              <a:spLocks noChangeShapeType="1"/>
            </p:cNvSpPr>
            <p:nvPr/>
          </p:nvSpPr>
          <p:spPr bwMode="auto">
            <a:xfrm>
              <a:off x="5568" y="1344"/>
              <a:ext cx="0" cy="2776"/>
            </a:xfrm>
            <a:prstGeom prst="line">
              <a:avLst/>
            </a:prstGeom>
            <a:grpFill/>
            <a:ln w="57150" cap="sq">
              <a:solidFill>
                <a:schemeClr val="accent5">
                  <a:lumMod val="10000"/>
                </a:schemeClr>
              </a:solidFill>
              <a:round/>
              <a:headEnd/>
              <a:tailEnd/>
            </a:ln>
          </p:spPr>
          <p:txBody>
            <a:bodyPr/>
            <a:lstStyle/>
            <a:p>
              <a:pPr fontAlgn="base">
                <a:spcBef>
                  <a:spcPct val="0"/>
                </a:spcBef>
                <a:spcAft>
                  <a:spcPct val="0"/>
                </a:spcAft>
                <a:defRPr/>
              </a:pPr>
              <a:endParaRPr lang="en-US" sz="2800" dirty="0">
                <a:solidFill>
                  <a:schemeClr val="bg1">
                    <a:lumMod val="20000"/>
                    <a:lumOff val="80000"/>
                  </a:schemeClr>
                </a:solidFill>
                <a:latin typeface="Arial" charset="0"/>
                <a:cs typeface="Arial" charset="0"/>
              </a:endParaRPr>
            </a:p>
          </p:txBody>
        </p:sp>
      </p:grpSp>
      <p:sp>
        <p:nvSpPr>
          <p:cNvPr id="38" name="Rectangle 33"/>
          <p:cNvSpPr>
            <a:spLocks noChangeArrowheads="1"/>
          </p:cNvSpPr>
          <p:nvPr/>
        </p:nvSpPr>
        <p:spPr bwMode="auto">
          <a:xfrm>
            <a:off x="2136140" y="444025"/>
            <a:ext cx="7848600" cy="646331"/>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s-MX" sz="3600" b="1" i="0" u="sng" strike="noStrike" kern="0" cap="none" spc="50" normalizeH="0" baseline="0" noProof="0" dirty="0">
                <a:ln w="12700" cmpd="sng">
                  <a:solidFill>
                    <a:srgbClr val="A5C249">
                      <a:satMod val="120000"/>
                      <a:shade val="80000"/>
                    </a:srgbClr>
                  </a:solidFill>
                  <a:prstDash val="solid"/>
                </a:ln>
                <a:solidFill>
                  <a:srgbClr val="A5C249">
                    <a:tint val="1000"/>
                  </a:srgbClr>
                </a:solidFill>
                <a:effectLst>
                  <a:glow rad="53100">
                    <a:srgbClr val="A5C249">
                      <a:satMod val="180000"/>
                      <a:alpha val="30000"/>
                    </a:srgbClr>
                  </a:glow>
                </a:effectLst>
                <a:uLnTx/>
                <a:uFillTx/>
                <a:latin typeface="Tahoma" pitchFamily="34" charset="0"/>
                <a:ea typeface="Times New Roman" pitchFamily="18" charset="0"/>
                <a:cs typeface="Tahoma" pitchFamily="34" charset="0"/>
              </a:rPr>
              <a:t>Crecimiento en cuatro estadios</a:t>
            </a:r>
            <a:endParaRPr kumimoji="0" lang="en-US" sz="3600" b="1" i="0" u="none" strike="noStrike" kern="0" cap="none" spc="50" normalizeH="0" baseline="0" noProof="0" dirty="0">
              <a:ln w="12700" cmpd="sng">
                <a:solidFill>
                  <a:srgbClr val="A5C249">
                    <a:satMod val="120000"/>
                    <a:shade val="80000"/>
                  </a:srgbClr>
                </a:solidFill>
                <a:prstDash val="solid"/>
              </a:ln>
              <a:solidFill>
                <a:srgbClr val="A5C249">
                  <a:tint val="1000"/>
                </a:srgbClr>
              </a:solidFill>
              <a:effectLst>
                <a:glow rad="53100">
                  <a:srgbClr val="A5C249">
                    <a:satMod val="180000"/>
                    <a:alpha val="30000"/>
                  </a:srgbClr>
                </a:glow>
              </a:effectLst>
              <a:uLnTx/>
              <a:uFillTx/>
              <a:latin typeface="Times New Roman" pitchFamily="18" charset="0"/>
              <a:ea typeface="+mn-ea"/>
              <a:cs typeface="+mn-cs"/>
            </a:endParaRPr>
          </a:p>
        </p:txBody>
      </p:sp>
      <p:pic>
        <p:nvPicPr>
          <p:cNvPr id="39" name="Picture 38"/>
          <p:cNvPicPr>
            <a:picLocks noChangeAspect="1"/>
          </p:cNvPicPr>
          <p:nvPr/>
        </p:nvPicPr>
        <p:blipFill>
          <a:blip r:embed="rId2"/>
          <a:stretch>
            <a:fillRect/>
          </a:stretch>
        </p:blipFill>
        <p:spPr>
          <a:xfrm rot="21116918">
            <a:off x="-209511" y="95042"/>
            <a:ext cx="2566638" cy="1426588"/>
          </a:xfrm>
          <a:prstGeom prst="rect">
            <a:avLst/>
          </a:prstGeom>
          <a:ln>
            <a:noFill/>
          </a:ln>
          <a:effectLst>
            <a:outerShdw blurRad="184150" dist="241300" dir="11520000" sx="110000" sy="110000" algn="ctr">
              <a:srgbClr val="000000">
                <a:alpha val="18000"/>
              </a:srgbClr>
            </a:outerShdw>
          </a:effectLst>
          <a:scene3d>
            <a:camera prst="isometricOffAxis2Left"/>
            <a:lightRig rig="flood" dir="t">
              <a:rot lat="0" lon="0" rev="13800000"/>
            </a:lightRig>
          </a:scene3d>
          <a:sp3d extrusionH="107950" prstMaterial="plastic">
            <a:bevelT w="82550" h="63500" prst="divot"/>
            <a:bevelB/>
          </a:sp3d>
        </p:spPr>
      </p:pic>
      <p:pic>
        <p:nvPicPr>
          <p:cNvPr id="40" name="Picture 39"/>
          <p:cNvPicPr>
            <a:picLocks noChangeAspect="1"/>
          </p:cNvPicPr>
          <p:nvPr/>
        </p:nvPicPr>
        <p:blipFill>
          <a:blip r:embed="rId3"/>
          <a:stretch>
            <a:fillRect/>
          </a:stretch>
        </p:blipFill>
        <p:spPr>
          <a:xfrm rot="2077638">
            <a:off x="9885679" y="44053"/>
            <a:ext cx="2660261" cy="1338910"/>
          </a:xfrm>
          <a:prstGeom prst="rect">
            <a:avLst/>
          </a:prstGeom>
        </p:spPr>
      </p:pic>
    </p:spTree>
    <p:extLst>
      <p:ext uri="{BB962C8B-B14F-4D97-AF65-F5344CB8AC3E}">
        <p14:creationId xmlns:p14="http://schemas.microsoft.com/office/powerpoint/2010/main" val="32011733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out)">
                                      <p:cBhvr>
                                        <p:cTn id="7" dur="2000"/>
                                        <p:tgtEl>
                                          <p:spTgt spid="4"/>
                                        </p:tgtEl>
                                      </p:cBhvr>
                                    </p:animEffect>
                                  </p:childTnLst>
                                </p:cTn>
                              </p:par>
                              <p:par>
                                <p:cTn id="8" presetID="21" presetClass="entr" presetSubtype="8"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heel(8)">
                                      <p:cBhvr>
                                        <p:cTn id="10" dur="2000"/>
                                        <p:tgtEl>
                                          <p:spTgt spid="38"/>
                                        </p:tgtEl>
                                      </p:cBhvr>
                                    </p:animEffect>
                                  </p:childTnLst>
                                </p:cTn>
                              </p:par>
                              <p:par>
                                <p:cTn id="11" presetID="3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1000" fill="hold"/>
                                        <p:tgtEl>
                                          <p:spTgt spid="39"/>
                                        </p:tgtEl>
                                        <p:attrNameLst>
                                          <p:attrName>ppt_w</p:attrName>
                                        </p:attrNameLst>
                                      </p:cBhvr>
                                      <p:tavLst>
                                        <p:tav tm="0">
                                          <p:val>
                                            <p:fltVal val="0"/>
                                          </p:val>
                                        </p:tav>
                                        <p:tav tm="100000">
                                          <p:val>
                                            <p:strVal val="#ppt_w"/>
                                          </p:val>
                                        </p:tav>
                                      </p:tavLst>
                                    </p:anim>
                                    <p:anim calcmode="lin" valueType="num">
                                      <p:cBhvr>
                                        <p:cTn id="14" dur="1000" fill="hold"/>
                                        <p:tgtEl>
                                          <p:spTgt spid="39"/>
                                        </p:tgtEl>
                                        <p:attrNameLst>
                                          <p:attrName>ppt_h</p:attrName>
                                        </p:attrNameLst>
                                      </p:cBhvr>
                                      <p:tavLst>
                                        <p:tav tm="0">
                                          <p:val>
                                            <p:fltVal val="0"/>
                                          </p:val>
                                        </p:tav>
                                        <p:tav tm="100000">
                                          <p:val>
                                            <p:strVal val="#ppt_h"/>
                                          </p:val>
                                        </p:tav>
                                      </p:tavLst>
                                    </p:anim>
                                    <p:anim calcmode="lin" valueType="num">
                                      <p:cBhvr>
                                        <p:cTn id="15" dur="1000" fill="hold"/>
                                        <p:tgtEl>
                                          <p:spTgt spid="39"/>
                                        </p:tgtEl>
                                        <p:attrNameLst>
                                          <p:attrName>style.rotation</p:attrName>
                                        </p:attrNameLst>
                                      </p:cBhvr>
                                      <p:tavLst>
                                        <p:tav tm="0">
                                          <p:val>
                                            <p:fltVal val="90"/>
                                          </p:val>
                                        </p:tav>
                                        <p:tav tm="100000">
                                          <p:val>
                                            <p:fltVal val="0"/>
                                          </p:val>
                                        </p:tav>
                                      </p:tavLst>
                                    </p:anim>
                                    <p:animEffect transition="in" filter="fade">
                                      <p:cBhvr>
                                        <p:cTn id="16" dur="1000"/>
                                        <p:tgtEl>
                                          <p:spTgt spid="39"/>
                                        </p:tgtEl>
                                      </p:cBhvr>
                                    </p:animEffect>
                                  </p:childTnLst>
                                </p:cTn>
                              </p:par>
                              <p:par>
                                <p:cTn id="17" presetID="3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1000" fill="hold"/>
                                        <p:tgtEl>
                                          <p:spTgt spid="40"/>
                                        </p:tgtEl>
                                        <p:attrNameLst>
                                          <p:attrName>ppt_w</p:attrName>
                                        </p:attrNameLst>
                                      </p:cBhvr>
                                      <p:tavLst>
                                        <p:tav tm="0">
                                          <p:val>
                                            <p:fltVal val="0"/>
                                          </p:val>
                                        </p:tav>
                                        <p:tav tm="100000">
                                          <p:val>
                                            <p:strVal val="#ppt_w"/>
                                          </p:val>
                                        </p:tav>
                                      </p:tavLst>
                                    </p:anim>
                                    <p:anim calcmode="lin" valueType="num">
                                      <p:cBhvr>
                                        <p:cTn id="20" dur="1000" fill="hold"/>
                                        <p:tgtEl>
                                          <p:spTgt spid="40"/>
                                        </p:tgtEl>
                                        <p:attrNameLst>
                                          <p:attrName>ppt_h</p:attrName>
                                        </p:attrNameLst>
                                      </p:cBhvr>
                                      <p:tavLst>
                                        <p:tav tm="0">
                                          <p:val>
                                            <p:fltVal val="0"/>
                                          </p:val>
                                        </p:tav>
                                        <p:tav tm="100000">
                                          <p:val>
                                            <p:strVal val="#ppt_h"/>
                                          </p:val>
                                        </p:tav>
                                      </p:tavLst>
                                    </p:anim>
                                    <p:anim calcmode="lin" valueType="num">
                                      <p:cBhvr>
                                        <p:cTn id="21" dur="1000" fill="hold"/>
                                        <p:tgtEl>
                                          <p:spTgt spid="40"/>
                                        </p:tgtEl>
                                        <p:attrNameLst>
                                          <p:attrName>style.rotation</p:attrName>
                                        </p:attrNameLst>
                                      </p:cBhvr>
                                      <p:tavLst>
                                        <p:tav tm="0">
                                          <p:val>
                                            <p:fltVal val="90"/>
                                          </p:val>
                                        </p:tav>
                                        <p:tav tm="100000">
                                          <p:val>
                                            <p:fltVal val="0"/>
                                          </p:val>
                                        </p:tav>
                                      </p:tavLst>
                                    </p:anim>
                                    <p:animEffect transition="in" filter="fade">
                                      <p:cBhvr>
                                        <p:cTn id="2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bwMode="auto">
          <a:xfrm>
            <a:off x="-32096" y="-121920"/>
            <a:ext cx="12273866" cy="6831317"/>
            <a:chOff x="2527" y="4850"/>
            <a:chExt cx="8878" cy="5631"/>
          </a:xfrm>
        </p:grpSpPr>
        <p:sp>
          <p:nvSpPr>
            <p:cNvPr id="28677" name="AutoShape 11"/>
            <p:cNvSpPr>
              <a:spLocks noChangeAspect="1" noChangeArrowheads="1" noTextEdit="1"/>
            </p:cNvSpPr>
            <p:nvPr/>
          </p:nvSpPr>
          <p:spPr bwMode="auto">
            <a:xfrm>
              <a:off x="2607" y="4892"/>
              <a:ext cx="8798" cy="5589"/>
            </a:xfrm>
            <a:prstGeom prst="rect">
              <a:avLst/>
            </a:prstGeom>
            <a:noFill/>
            <a:ln w="9525"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ndParaRPr>
            </a:p>
          </p:txBody>
        </p:sp>
        <p:sp>
          <p:nvSpPr>
            <p:cNvPr id="25606" name="Oval 10"/>
            <p:cNvSpPr>
              <a:spLocks noChangeArrowheads="1"/>
            </p:cNvSpPr>
            <p:nvPr/>
          </p:nvSpPr>
          <p:spPr bwMode="auto">
            <a:xfrm>
              <a:off x="4826" y="5056"/>
              <a:ext cx="2801" cy="2779"/>
            </a:xfrm>
            <a:prstGeom prst="ellipse">
              <a:avLst/>
            </a:prstGeom>
            <a:noFill/>
            <a:ln w="193675" cmpd="tri">
              <a:solidFill>
                <a:schemeClr val="accent6">
                  <a:lumMod val="50000"/>
                </a:schemeClr>
              </a:solidFill>
              <a:round/>
              <a:headEnd/>
              <a:tailEnd/>
            </a:ln>
          </p:spPr>
          <p:txBody>
            <a:bodyPr wrap="none" anchor="ctr"/>
            <a:lstStyle/>
            <a:p>
              <a:pPr eaLnBrk="0" fontAlgn="base" hangingPunct="0">
                <a:spcBef>
                  <a:spcPct val="0"/>
                </a:spcBef>
                <a:spcAft>
                  <a:spcPct val="0"/>
                </a:spcAft>
                <a:defRPr/>
              </a:pPr>
              <a:endParaRPr lang="en-US" dirty="0">
                <a:solidFill>
                  <a:srgbClr val="2D2DB9">
                    <a:lumMod val="50000"/>
                  </a:srgbClr>
                </a:solidFill>
                <a:latin typeface="Arial" charset="0"/>
              </a:endParaRPr>
            </a:p>
          </p:txBody>
        </p:sp>
        <p:sp>
          <p:nvSpPr>
            <p:cNvPr id="28679" name="Oval 9"/>
            <p:cNvSpPr>
              <a:spLocks noChangeArrowheads="1"/>
            </p:cNvSpPr>
            <p:nvPr/>
          </p:nvSpPr>
          <p:spPr bwMode="auto">
            <a:xfrm>
              <a:off x="6827" y="5159"/>
              <a:ext cx="2800" cy="2777"/>
            </a:xfrm>
            <a:prstGeom prst="ellipse">
              <a:avLst/>
            </a:prstGeom>
            <a:noFill/>
            <a:ln w="193675" cmpd="tri">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endParaRPr>
            </a:p>
          </p:txBody>
        </p:sp>
        <p:sp>
          <p:nvSpPr>
            <p:cNvPr id="28680" name="Oval 8"/>
            <p:cNvSpPr>
              <a:spLocks noChangeArrowheads="1"/>
            </p:cNvSpPr>
            <p:nvPr/>
          </p:nvSpPr>
          <p:spPr bwMode="auto">
            <a:xfrm>
              <a:off x="5827" y="6496"/>
              <a:ext cx="2800" cy="2777"/>
            </a:xfrm>
            <a:prstGeom prst="ellipse">
              <a:avLst/>
            </a:prstGeom>
            <a:noFill/>
            <a:ln w="193675" cmpd="tri">
              <a:solidFill>
                <a:srgbClr val="66FF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a:solidFill>
                  <a:srgbClr val="000000"/>
                </a:solidFill>
              </a:endParaRPr>
            </a:p>
          </p:txBody>
        </p:sp>
        <p:sp>
          <p:nvSpPr>
            <p:cNvPr id="28681" name="Line 7"/>
            <p:cNvSpPr>
              <a:spLocks noChangeShapeType="1"/>
            </p:cNvSpPr>
            <p:nvPr/>
          </p:nvSpPr>
          <p:spPr bwMode="auto">
            <a:xfrm>
              <a:off x="5627" y="6393"/>
              <a:ext cx="1200" cy="2160"/>
            </a:xfrm>
            <a:prstGeom prst="line">
              <a:avLst/>
            </a:prstGeom>
            <a:noFill/>
            <a:ln w="76200">
              <a:solidFill>
                <a:srgbClr val="0000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ndParaRPr>
            </a:p>
          </p:txBody>
        </p:sp>
        <p:sp>
          <p:nvSpPr>
            <p:cNvPr id="3" name="Line 6"/>
            <p:cNvSpPr>
              <a:spLocks noChangeShapeType="1"/>
            </p:cNvSpPr>
            <p:nvPr/>
          </p:nvSpPr>
          <p:spPr bwMode="auto">
            <a:xfrm flipH="1">
              <a:off x="7527" y="6289"/>
              <a:ext cx="1400" cy="2262"/>
            </a:xfrm>
            <a:prstGeom prst="line">
              <a:avLst/>
            </a:prstGeom>
            <a:noFill/>
            <a:ln w="76200">
              <a:solidFill>
                <a:srgbClr val="000000"/>
              </a:solidFill>
              <a:prstDash val="dash"/>
              <a:round/>
              <a:headEnd type="triangle" w="med" len="med"/>
              <a:tailEnd type="triangle" w="med" len="med"/>
            </a:ln>
          </p:spPr>
          <p:txBody>
            <a:bodyPr/>
            <a:lstStyle/>
            <a:p>
              <a:pPr fontAlgn="base">
                <a:spcBef>
                  <a:spcPct val="0"/>
                </a:spcBef>
                <a:spcAft>
                  <a:spcPct val="0"/>
                </a:spcAft>
                <a:defRPr/>
              </a:pPr>
              <a:endParaRPr lang="en-US">
                <a:ln w="76200">
                  <a:solidFill>
                    <a:srgbClr val="000000"/>
                  </a:solidFill>
                </a:ln>
                <a:solidFill>
                  <a:srgbClr val="000000"/>
                </a:solidFill>
                <a:latin typeface="Arial" charset="0"/>
              </a:endParaRPr>
            </a:p>
          </p:txBody>
        </p:sp>
        <p:sp>
          <p:nvSpPr>
            <p:cNvPr id="28683" name="Line 5"/>
            <p:cNvSpPr>
              <a:spLocks noChangeShapeType="1"/>
            </p:cNvSpPr>
            <p:nvPr/>
          </p:nvSpPr>
          <p:spPr bwMode="auto">
            <a:xfrm>
              <a:off x="6027" y="5673"/>
              <a:ext cx="2500" cy="0"/>
            </a:xfrm>
            <a:prstGeom prst="line">
              <a:avLst/>
            </a:prstGeom>
            <a:noFill/>
            <a:ln w="76200">
              <a:solidFill>
                <a:srgbClr val="0000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ndParaRPr>
            </a:p>
          </p:txBody>
        </p:sp>
        <p:sp>
          <p:nvSpPr>
            <p:cNvPr id="25612" name="Text Box 4"/>
            <p:cNvSpPr txBox="1">
              <a:spLocks noChangeArrowheads="1"/>
            </p:cNvSpPr>
            <p:nvPr/>
          </p:nvSpPr>
          <p:spPr bwMode="auto">
            <a:xfrm>
              <a:off x="2527" y="4850"/>
              <a:ext cx="2323" cy="1571"/>
            </a:xfrm>
            <a:prstGeom prst="rect">
              <a:avLst/>
            </a:prstGeom>
            <a:noFill/>
            <a:ln w="76200">
              <a:noFill/>
              <a:miter lim="800000"/>
              <a:headEnd/>
              <a:tailEnd/>
            </a:ln>
          </p:spPr>
          <p:txBody>
            <a:bodyPr lIns="74981" tIns="37490" rIns="74981" bIns="37490">
              <a:spAutoFit/>
            </a:bodyPr>
            <a:lstStyle/>
            <a:p>
              <a:pPr algn="ctr" fontAlgn="base">
                <a:spcBef>
                  <a:spcPct val="0"/>
                </a:spcBef>
                <a:spcAft>
                  <a:spcPct val="0"/>
                </a:spcAft>
                <a:defRPr/>
              </a:pPr>
              <a:r>
                <a:rPr lang="en-US" sz="4000" b="1" u="sng" dirty="0">
                  <a:solidFill>
                    <a:srgbClr val="2D2DB9">
                      <a:lumMod val="50000"/>
                    </a:srgbClr>
                  </a:solidFill>
                  <a:latin typeface="Times New Roman" pitchFamily="18" charset="0"/>
                  <a:cs typeface="Times New Roman" pitchFamily="18" charset="0"/>
                </a:rPr>
                <a:t>Aprendizaje del</a:t>
              </a:r>
              <a:endParaRPr lang="en-US" sz="4000" dirty="0">
                <a:solidFill>
                  <a:srgbClr val="2D2DB9">
                    <a:lumMod val="50000"/>
                  </a:srgbClr>
                </a:solidFill>
                <a:latin typeface="Times New Roman" pitchFamily="18" charset="0"/>
              </a:endParaRPr>
            </a:p>
            <a:p>
              <a:pPr algn="ctr" eaLnBrk="0" fontAlgn="base" hangingPunct="0">
                <a:spcBef>
                  <a:spcPct val="0"/>
                </a:spcBef>
                <a:spcAft>
                  <a:spcPct val="0"/>
                </a:spcAft>
                <a:defRPr/>
              </a:pPr>
              <a:r>
                <a:rPr lang="en-US" sz="4000" b="1" u="sng" dirty="0">
                  <a:solidFill>
                    <a:srgbClr val="2D2DB9">
                      <a:lumMod val="50000"/>
                    </a:srgbClr>
                  </a:solidFill>
                  <a:latin typeface="Times New Roman" pitchFamily="18" charset="0"/>
                  <a:cs typeface="Times New Roman" pitchFamily="18" charset="0"/>
                </a:rPr>
                <a:t>adulto</a:t>
              </a:r>
              <a:endParaRPr lang="en-US" sz="4000" dirty="0">
                <a:solidFill>
                  <a:srgbClr val="2D2DB9">
                    <a:lumMod val="50000"/>
                  </a:srgbClr>
                </a:solidFill>
                <a:latin typeface="Times New Roman" pitchFamily="18" charset="0"/>
              </a:endParaRPr>
            </a:p>
          </p:txBody>
        </p:sp>
        <p:sp>
          <p:nvSpPr>
            <p:cNvPr id="28685" name="Text Box 3"/>
            <p:cNvSpPr txBox="1">
              <a:spLocks noChangeArrowheads="1"/>
            </p:cNvSpPr>
            <p:nvPr/>
          </p:nvSpPr>
          <p:spPr bwMode="auto">
            <a:xfrm>
              <a:off x="9127" y="4850"/>
              <a:ext cx="1924" cy="5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74981" tIns="37490" rIns="74981" bIns="3749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u="sng" dirty="0" err="1">
                  <a:solidFill>
                    <a:srgbClr val="FF0000"/>
                  </a:solidFill>
                  <a:latin typeface="Times New Roman" pitchFamily="18" charset="0"/>
                  <a:cs typeface="Times New Roman" pitchFamily="18" charset="0"/>
                </a:rPr>
                <a:t>Desempeño</a:t>
              </a:r>
              <a:endParaRPr lang="en-US" altLang="en-US" sz="4000" dirty="0">
                <a:solidFill>
                  <a:srgbClr val="000000"/>
                </a:solidFill>
                <a:latin typeface="Times New Roman" pitchFamily="18" charset="0"/>
              </a:endParaRPr>
            </a:p>
          </p:txBody>
        </p:sp>
        <p:sp>
          <p:nvSpPr>
            <p:cNvPr id="28686" name="Text Box 2"/>
            <p:cNvSpPr txBox="1">
              <a:spLocks noChangeArrowheads="1"/>
            </p:cNvSpPr>
            <p:nvPr/>
          </p:nvSpPr>
          <p:spPr bwMode="auto">
            <a:xfrm>
              <a:off x="5427" y="9376"/>
              <a:ext cx="3158" cy="5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74981" tIns="37490" rIns="74981" bIns="3749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u="sng" dirty="0" err="1">
                  <a:solidFill>
                    <a:srgbClr val="66FF66"/>
                  </a:solidFill>
                  <a:latin typeface="Times New Roman" pitchFamily="18" charset="0"/>
                  <a:cs typeface="Times New Roman" pitchFamily="18" charset="0"/>
                </a:rPr>
                <a:t>Diseño</a:t>
              </a:r>
              <a:r>
                <a:rPr lang="en-US" altLang="en-US" sz="3600" b="1" u="sng" dirty="0">
                  <a:solidFill>
                    <a:srgbClr val="66FF66"/>
                  </a:solidFill>
                  <a:latin typeface="Times New Roman" pitchFamily="18" charset="0"/>
                  <a:cs typeface="Times New Roman" pitchFamily="18" charset="0"/>
                </a:rPr>
                <a:t> </a:t>
              </a:r>
              <a:r>
                <a:rPr lang="en-US" altLang="en-US" sz="3600" b="1" u="sng" dirty="0" err="1">
                  <a:solidFill>
                    <a:srgbClr val="66FF66"/>
                  </a:solidFill>
                  <a:latin typeface="Times New Roman" pitchFamily="18" charset="0"/>
                  <a:cs typeface="Times New Roman" pitchFamily="18" charset="0"/>
                </a:rPr>
                <a:t>Instruccional</a:t>
              </a:r>
              <a:endParaRPr lang="en-US" altLang="en-US" sz="3600" dirty="0">
                <a:solidFill>
                  <a:srgbClr val="66FF66"/>
                </a:solidFill>
                <a:latin typeface="Times New Roman" pitchFamily="18" charset="0"/>
              </a:endParaRPr>
            </a:p>
          </p:txBody>
        </p:sp>
      </p:gr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1998" y="5365817"/>
            <a:ext cx="1210191" cy="10405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3"/>
          <p:cNvPicPr>
            <a:picLocks noChangeAspect="1"/>
          </p:cNvPicPr>
          <p:nvPr/>
        </p:nvPicPr>
        <p:blipFill>
          <a:blip r:embed="rId3"/>
          <a:stretch>
            <a:fillRect/>
          </a:stretch>
        </p:blipFill>
        <p:spPr>
          <a:xfrm>
            <a:off x="-347070" y="4546914"/>
            <a:ext cx="3694496" cy="1859441"/>
          </a:xfrm>
          <a:prstGeom prst="rect">
            <a:avLst/>
          </a:prstGeom>
        </p:spPr>
      </p:pic>
    </p:spTree>
    <p:extLst>
      <p:ext uri="{BB962C8B-B14F-4D97-AF65-F5344CB8AC3E}">
        <p14:creationId xmlns:p14="http://schemas.microsoft.com/office/powerpoint/2010/main" val="24158800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out)">
                                      <p:cBhvr>
                                        <p:cTn id="7" dur="20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71120" y="829213"/>
            <a:ext cx="5808980" cy="5847755"/>
          </a:xfrm>
          <a:prstGeom prst="rect">
            <a:avLst/>
          </a:prstGeom>
          <a:noFill/>
          <a:ln w="38100">
            <a:solidFill>
              <a:srgbClr val="EEECE1">
                <a:lumMod val="20000"/>
                <a:lumOff val="80000"/>
              </a:srgbClr>
            </a:solidFill>
            <a:prstDash val="sysDash"/>
            <a:miter lim="800000"/>
            <a:headEnd/>
            <a:tailEnd/>
          </a:ln>
        </p:spPr>
        <p:txBody>
          <a:bodyPr wrap="square" anchor="ctr">
            <a:spAutoFit/>
          </a:bodyPr>
          <a:lstStyle/>
          <a:p>
            <a:pPr marL="0" marR="0" lvl="0" indent="0" algn="r" defTabSz="914400" eaLnBrk="0" fontAlgn="auto" latinLnBrk="0" hangingPunct="0">
              <a:lnSpc>
                <a:spcPct val="100000"/>
              </a:lnSpc>
              <a:spcBef>
                <a:spcPts val="0"/>
              </a:spcBef>
              <a:spcAft>
                <a:spcPts val="0"/>
              </a:spcAft>
              <a:buClrTx/>
              <a:buSzTx/>
              <a:buFontTx/>
              <a:buChar char="•"/>
              <a:tabLst/>
              <a:defRPr/>
            </a:pPr>
            <a:r>
              <a:rPr kumimoji="0" lang="en-US" sz="3400" b="0" i="0" u="none" strike="noStrike" kern="0" cap="none" spc="0" normalizeH="0" baseline="0" noProof="0" dirty="0" err="1">
                <a:ln>
                  <a:noFill/>
                </a:ln>
                <a:effectLst/>
                <a:uLnTx/>
                <a:uFillTx/>
                <a:latin typeface="Arial Black" pitchFamily="34" charset="0"/>
                <a:ea typeface="Times New Roman" pitchFamily="18" charset="0"/>
                <a:cs typeface="Tahoma" pitchFamily="34" charset="0"/>
              </a:rPr>
              <a:t>Estudios</a:t>
            </a:r>
            <a:r>
              <a:rPr kumimoji="0" lang="en-US"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 de caso</a:t>
            </a:r>
          </a:p>
          <a:p>
            <a:pPr marL="0" marR="0" lvl="0" indent="0" algn="r" defTabSz="914400" eaLnBrk="0" fontAlgn="auto" latinLnBrk="0" hangingPunct="0">
              <a:lnSpc>
                <a:spcPct val="100000"/>
              </a:lnSpc>
              <a:spcBef>
                <a:spcPts val="0"/>
              </a:spcBef>
              <a:spcAft>
                <a:spcPts val="0"/>
              </a:spcAft>
              <a:buClrTx/>
              <a:buSzTx/>
              <a:buFontTx/>
              <a:buChar char="•"/>
              <a:tabLst/>
              <a:defRPr/>
            </a:pPr>
            <a:r>
              <a:rPr kumimoji="0" lang="en-US"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Discusiones</a:t>
            </a:r>
          </a:p>
          <a:p>
            <a:pPr marL="0" marR="0" lvl="0" indent="0" algn="r" defTabSz="914400" eaLnBrk="0" fontAlgn="auto" latinLnBrk="0" hangingPunct="0">
              <a:lnSpc>
                <a:spcPct val="100000"/>
              </a:lnSpc>
              <a:spcBef>
                <a:spcPts val="0"/>
              </a:spcBef>
              <a:spcAft>
                <a:spcPts val="0"/>
              </a:spcAft>
              <a:buClrTx/>
              <a:buSzTx/>
              <a:buFontTx/>
              <a:buChar char="•"/>
              <a:tabLst/>
              <a:defRPr/>
            </a:pPr>
            <a:r>
              <a:rPr kumimoji="0" lang="en-US"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Grupos de </a:t>
            </a:r>
            <a:r>
              <a:rPr kumimoji="0" lang="en-US" sz="3400" b="0" i="0" u="none" strike="noStrike" kern="0" cap="none" spc="0" normalizeH="0" baseline="0" noProof="0" dirty="0" err="1">
                <a:ln>
                  <a:noFill/>
                </a:ln>
                <a:effectLst/>
                <a:uLnTx/>
                <a:uFillTx/>
                <a:latin typeface="Arial Black" pitchFamily="34" charset="0"/>
                <a:ea typeface="Times New Roman" pitchFamily="18" charset="0"/>
                <a:cs typeface="Tahoma" pitchFamily="34" charset="0"/>
              </a:rPr>
              <a:t>Preguntas</a:t>
            </a:r>
            <a:r>
              <a:rPr kumimoji="0" lang="en-US"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 </a:t>
            </a:r>
            <a:r>
              <a:rPr kumimoji="0" lang="en-US" sz="3400" b="0" i="0" u="none" strike="noStrike" kern="0" cap="none" spc="0" normalizeH="0" baseline="0" noProof="0" dirty="0" smtClean="0">
                <a:ln>
                  <a:noFill/>
                </a:ln>
                <a:effectLst/>
                <a:uLnTx/>
                <a:uFillTx/>
                <a:latin typeface="Arial Black" pitchFamily="34" charset="0"/>
                <a:ea typeface="Times New Roman" pitchFamily="18" charset="0"/>
                <a:cs typeface="Tahoma" pitchFamily="34" charset="0"/>
              </a:rPr>
              <a:t>/ </a:t>
            </a:r>
            <a:r>
              <a:rPr kumimoji="0" lang="en-US" sz="3400" b="0" i="0" u="none" strike="noStrike" kern="0" cap="none" spc="0" normalizeH="0" baseline="0" noProof="0" dirty="0" err="1" smtClean="0">
                <a:ln>
                  <a:noFill/>
                </a:ln>
                <a:effectLst/>
                <a:uLnTx/>
                <a:uFillTx/>
                <a:latin typeface="Arial Black" pitchFamily="34" charset="0"/>
                <a:ea typeface="Times New Roman" pitchFamily="18" charset="0"/>
                <a:cs typeface="Tahoma" pitchFamily="34" charset="0"/>
              </a:rPr>
              <a:t>cuestionamientos</a:t>
            </a:r>
            <a:r>
              <a:rPr kumimoji="0" lang="en-US" sz="3400" b="0" i="0" u="none" strike="noStrike" kern="0" cap="none" spc="0" normalizeH="0" baseline="0" noProof="0" dirty="0" smtClean="0">
                <a:ln>
                  <a:noFill/>
                </a:ln>
                <a:effectLst/>
                <a:uLnTx/>
                <a:uFillTx/>
                <a:latin typeface="Arial Black" pitchFamily="34" charset="0"/>
                <a:ea typeface="Times New Roman" pitchFamily="18" charset="0"/>
                <a:cs typeface="Tahoma" pitchFamily="34" charset="0"/>
              </a:rPr>
              <a:t> </a:t>
            </a:r>
            <a:endParaRPr kumimoji="0" lang="en-US" sz="3400" b="0" i="0" u="none" strike="noStrike" kern="0" cap="none" spc="0" normalizeH="0" baseline="0" noProof="0" dirty="0">
              <a:ln>
                <a:noFill/>
              </a:ln>
              <a:effectLst/>
              <a:uLnTx/>
              <a:uFillTx/>
              <a:latin typeface="Arial Black" pitchFamily="34" charset="0"/>
              <a:ea typeface="Times New Roman" pitchFamily="18" charset="0"/>
              <a:cs typeface="Tahoma" pitchFamily="34" charset="0"/>
            </a:endParaRPr>
          </a:p>
          <a:p>
            <a:pPr marL="0" marR="0" lvl="0" indent="0" algn="r" defTabSz="914400" eaLnBrk="0" fontAlgn="auto" latinLnBrk="0" hangingPunct="0">
              <a:lnSpc>
                <a:spcPct val="100000"/>
              </a:lnSpc>
              <a:spcBef>
                <a:spcPts val="0"/>
              </a:spcBef>
              <a:spcAft>
                <a:spcPts val="0"/>
              </a:spcAft>
              <a:buClrTx/>
              <a:buSzTx/>
              <a:buFontTx/>
              <a:buChar char="•"/>
              <a:tabLst/>
              <a:defRPr/>
            </a:pPr>
            <a:r>
              <a:rPr kumimoji="0" lang="en-US"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Simulaciones</a:t>
            </a:r>
          </a:p>
          <a:p>
            <a:pPr marL="0" marR="0" lvl="0" indent="0" algn="r" defTabSz="914400" eaLnBrk="0" fontAlgn="auto" latinLnBrk="0" hangingPunct="0">
              <a:lnSpc>
                <a:spcPct val="100000"/>
              </a:lnSpc>
              <a:spcBef>
                <a:spcPts val="0"/>
              </a:spcBef>
              <a:spcAft>
                <a:spcPts val="0"/>
              </a:spcAft>
              <a:buClrTx/>
              <a:buSzTx/>
              <a:buFontTx/>
              <a:buChar char="•"/>
              <a:tabLst/>
              <a:defRPr/>
            </a:pPr>
            <a:r>
              <a:rPr kumimoji="0" lang="en-US"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Proyectos</a:t>
            </a:r>
          </a:p>
          <a:p>
            <a:pPr marL="0" marR="0" lvl="0" indent="0" algn="r" defTabSz="914400" eaLnBrk="0" fontAlgn="auto" latinLnBrk="0" hangingPunct="0">
              <a:lnSpc>
                <a:spcPct val="100000"/>
              </a:lnSpc>
              <a:spcBef>
                <a:spcPts val="0"/>
              </a:spcBef>
              <a:spcAft>
                <a:spcPts val="0"/>
              </a:spcAft>
              <a:buClrTx/>
              <a:buSzTx/>
              <a:buFontTx/>
              <a:buChar char="•"/>
              <a:tabLst/>
              <a:defRPr/>
            </a:pPr>
            <a:r>
              <a:rPr kumimoji="0" lang="en-US"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Aprendizaje de acción (Trabajo)</a:t>
            </a:r>
          </a:p>
          <a:p>
            <a:pPr marL="0" marR="0" lvl="0" indent="0" algn="r" defTabSz="914400" eaLnBrk="0" fontAlgn="auto" latinLnBrk="0" hangingPunct="0">
              <a:lnSpc>
                <a:spcPct val="100000"/>
              </a:lnSpc>
              <a:spcBef>
                <a:spcPts val="0"/>
              </a:spcBef>
              <a:spcAft>
                <a:spcPts val="0"/>
              </a:spcAft>
              <a:buClrTx/>
              <a:buSzTx/>
              <a:buFontTx/>
              <a:buChar char="•"/>
              <a:tabLst/>
              <a:defRPr/>
            </a:pPr>
            <a:r>
              <a:rPr kumimoji="0" lang="es-MX"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La vida</a:t>
            </a:r>
          </a:p>
          <a:p>
            <a:pPr marL="0" marR="0" lvl="0" indent="0" algn="r" defTabSz="914400" eaLnBrk="0" fontAlgn="auto" latinLnBrk="0" hangingPunct="0">
              <a:lnSpc>
                <a:spcPct val="100000"/>
              </a:lnSpc>
              <a:spcBef>
                <a:spcPts val="0"/>
              </a:spcBef>
              <a:spcAft>
                <a:spcPts val="0"/>
              </a:spcAft>
              <a:buClrTx/>
              <a:buSzTx/>
              <a:buFontTx/>
              <a:buChar char="•"/>
              <a:tabLst/>
              <a:defRPr/>
            </a:pPr>
            <a:r>
              <a:rPr kumimoji="0" lang="es-MX"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Dialogo</a:t>
            </a:r>
            <a:r>
              <a:rPr kumimoji="0" lang="en-US"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 </a:t>
            </a:r>
            <a:r>
              <a:rPr kumimoji="0" lang="en-US" sz="3400" b="0" i="0" u="none" strike="noStrike" kern="0" cap="none" spc="0" normalizeH="0" baseline="0" noProof="0" dirty="0" err="1">
                <a:ln>
                  <a:noFill/>
                </a:ln>
                <a:effectLst/>
                <a:uLnTx/>
                <a:uFillTx/>
                <a:latin typeface="Arial Black" pitchFamily="34" charset="0"/>
                <a:ea typeface="Times New Roman" pitchFamily="18" charset="0"/>
                <a:cs typeface="Tahoma" pitchFamily="34" charset="0"/>
              </a:rPr>
              <a:t>Socrático</a:t>
            </a:r>
            <a:r>
              <a:rPr kumimoji="0" lang="en-US"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 </a:t>
            </a:r>
          </a:p>
          <a:p>
            <a:pPr marL="0" marR="0" lvl="0" indent="0" algn="r" defTabSz="914400" eaLnBrk="0" fontAlgn="auto" latinLnBrk="0" hangingPunct="0">
              <a:lnSpc>
                <a:spcPct val="100000"/>
              </a:lnSpc>
              <a:spcBef>
                <a:spcPts val="0"/>
              </a:spcBef>
              <a:spcAft>
                <a:spcPts val="0"/>
              </a:spcAft>
              <a:buClrTx/>
              <a:buSzTx/>
              <a:buFontTx/>
              <a:buChar char="•"/>
              <a:tabLst/>
              <a:defRPr/>
            </a:pPr>
            <a:r>
              <a:rPr kumimoji="0" lang="es-MX" sz="3400" b="0" i="0" u="none" strike="noStrike" kern="0" cap="none" spc="0" normalizeH="0" baseline="0" noProof="0" dirty="0">
                <a:ln>
                  <a:noFill/>
                </a:ln>
                <a:effectLst/>
                <a:uLnTx/>
                <a:uFillTx/>
                <a:latin typeface="Arial Black" pitchFamily="34" charset="0"/>
                <a:ea typeface="Times New Roman" pitchFamily="18" charset="0"/>
                <a:cs typeface="Tahoma" pitchFamily="34" charset="0"/>
              </a:rPr>
              <a:t>Sentido Lúdico</a:t>
            </a:r>
            <a:endParaRPr kumimoji="0" lang="en-US" sz="3400" b="0" i="0" u="none" strike="noStrike" kern="0" cap="none" spc="0" normalizeH="0" baseline="0" noProof="0" dirty="0">
              <a:ln>
                <a:noFill/>
              </a:ln>
              <a:effectLst/>
              <a:uLnTx/>
              <a:uFillTx/>
              <a:latin typeface="Arial Black" pitchFamily="34" charset="0"/>
              <a:ea typeface="Times New Roman" pitchFamily="18" charset="0"/>
              <a:cs typeface="Tahoma" pitchFamily="34" charset="0"/>
            </a:endParaRPr>
          </a:p>
        </p:txBody>
      </p:sp>
      <p:sp>
        <p:nvSpPr>
          <p:cNvPr id="6" name="Rectangle 5"/>
          <p:cNvSpPr/>
          <p:nvPr/>
        </p:nvSpPr>
        <p:spPr>
          <a:xfrm>
            <a:off x="162560" y="142243"/>
            <a:ext cx="5808980" cy="584775"/>
          </a:xfrm>
          <a:prstGeom prst="rect">
            <a:avLst/>
          </a:prstGeom>
          <a:gradFill flip="none" rotWithShape="1">
            <a:gsLst>
              <a:gs pos="0">
                <a:schemeClr val="accent3">
                  <a:lumMod val="50000"/>
                  <a:tint val="66000"/>
                  <a:satMod val="160000"/>
                </a:schemeClr>
              </a:gs>
              <a:gs pos="50000">
                <a:schemeClr val="accent3">
                  <a:lumMod val="50000"/>
                  <a:tint val="44500"/>
                  <a:satMod val="160000"/>
                </a:schemeClr>
              </a:gs>
              <a:gs pos="100000">
                <a:schemeClr val="accent3">
                  <a:lumMod val="50000"/>
                  <a:tint val="23500"/>
                  <a:satMod val="160000"/>
                </a:schemeClr>
              </a:gs>
            </a:gsLst>
            <a:lin ang="135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a:ln>
                  <a:noFill/>
                </a:ln>
                <a:solidFill>
                  <a:srgbClr val="002060"/>
                </a:solidFill>
                <a:effectLst/>
                <a:uLnTx/>
                <a:uFillTx/>
                <a:latin typeface="Tahoma" pitchFamily="34" charset="0"/>
                <a:ea typeface="Times New Roman" pitchFamily="18" charset="0"/>
                <a:cs typeface="Tahoma" pitchFamily="34" charset="0"/>
              </a:rPr>
              <a:t>Estrategias de aprendizaje</a:t>
            </a:r>
            <a:endParaRPr kumimoji="0" lang="en-US" sz="3200" b="0" i="0" u="none" strike="noStrike" kern="0" cap="none" spc="0" normalizeH="0" baseline="0" noProof="0" dirty="0">
              <a:ln>
                <a:noFill/>
              </a:ln>
              <a:solidFill>
                <a:srgbClr val="002060"/>
              </a:solidFill>
              <a:effectLst/>
              <a:uLnTx/>
              <a:uFillTx/>
              <a:latin typeface="Calibri"/>
            </a:endParaRPr>
          </a:p>
        </p:txBody>
      </p:sp>
      <p:pic>
        <p:nvPicPr>
          <p:cNvPr id="8" name="Picture 7"/>
          <p:cNvPicPr>
            <a:picLocks noChangeAspect="1"/>
          </p:cNvPicPr>
          <p:nvPr/>
        </p:nvPicPr>
        <p:blipFill>
          <a:blip r:embed="rId2"/>
          <a:stretch>
            <a:fillRect/>
          </a:stretch>
        </p:blipFill>
        <p:spPr>
          <a:xfrm>
            <a:off x="8416290" y="6006288"/>
            <a:ext cx="981710" cy="851711"/>
          </a:xfrm>
          <a:prstGeom prst="rect">
            <a:avLst/>
          </a:prstGeom>
        </p:spPr>
      </p:pic>
      <p:pic>
        <p:nvPicPr>
          <p:cNvPr id="9" name="Picture 8"/>
          <p:cNvPicPr>
            <a:picLocks noChangeAspect="1"/>
          </p:cNvPicPr>
          <p:nvPr/>
        </p:nvPicPr>
        <p:blipFill>
          <a:blip r:embed="rId3"/>
          <a:stretch>
            <a:fillRect/>
          </a:stretch>
        </p:blipFill>
        <p:spPr>
          <a:xfrm>
            <a:off x="6138280" y="93191"/>
            <a:ext cx="5891160" cy="93296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3610" y="1212850"/>
            <a:ext cx="5975350" cy="43548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9674862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3" presetClass="emph" presetSubtype="0" fill="remove" grpId="0" nodeType="withEffect">
                                  <p:stCondLst>
                                    <p:cond delay="0"/>
                                  </p:stCondLst>
                                  <p:childTnLst>
                                    <p:animClr clrSpc="rgb" dir="cw">
                                      <p:cBhvr override="childStyle">
                                        <p:cTn id="6" dur="1500" accel="50000" autoRev="1" fill="hold" tmFilter="0, 0; .33333, 1; 1, 1">
                                          <p:stCondLst>
                                            <p:cond delay="0"/>
                                          </p:stCondLst>
                                        </p:cTn>
                                        <p:tgtEl>
                                          <p:spTgt spid="5"/>
                                        </p:tgtEl>
                                        <p:attrNameLst>
                                          <p:attrName>style.color</p:attrName>
                                        </p:attrNameLst>
                                      </p:cBhvr>
                                      <p:to>
                                        <a:schemeClr val="bg2"/>
                                      </p:to>
                                    </p:animClr>
                                    <p:animClr clrSpc="rgb" dir="cw">
                                      <p:cBhvr>
                                        <p:cTn id="7" dur="1500" accel="50000" autoRev="1" fill="hold" tmFilter="0, 0; .33333, 1; 1, 1">
                                          <p:stCondLst>
                                            <p:cond delay="0"/>
                                          </p:stCondLst>
                                        </p:cTn>
                                        <p:tgtEl>
                                          <p:spTgt spid="5"/>
                                        </p:tgtEl>
                                        <p:attrNameLst>
                                          <p:attrName>fillcolor</p:attrName>
                                        </p:attrNameLst>
                                      </p:cBhvr>
                                      <p:to>
                                        <a:schemeClr val="bg2"/>
                                      </p:to>
                                    </p:animClr>
                                    <p:set>
                                      <p:cBhvr>
                                        <p:cTn id="8" dur="3000" fill="hold"/>
                                        <p:tgtEl>
                                          <p:spTgt spid="5"/>
                                        </p:tgtEl>
                                        <p:attrNameLst>
                                          <p:attrName>fill.type</p:attrName>
                                        </p:attrNameLst>
                                      </p:cBhvr>
                                      <p:to>
                                        <p:strVal val="solid"/>
                                      </p:to>
                                    </p:set>
                                    <p:set>
                                      <p:cBhvr>
                                        <p:cTn id="9" dur="3000" fill="hold"/>
                                        <p:tgtEl>
                                          <p:spTgt spid="5"/>
                                        </p:tgtEl>
                                        <p:attrNameLst>
                                          <p:attrName>fill.on</p:attrName>
                                        </p:attrNameLst>
                                      </p:cBhvr>
                                      <p:to>
                                        <p:strVal val="true"/>
                                      </p:to>
                                    </p:set>
                                    <p:animScale>
                                      <p:cBhvr>
                                        <p:cTn id="10" dur="1500" accel="50000" autoRev="1" fill="hold" tmFilter="0, 0; .33333, 1; 1, 1">
                                          <p:stCondLst>
                                            <p:cond delay="0"/>
                                          </p:stCondLst>
                                        </p:cTn>
                                        <p:tgtEl>
                                          <p:spTgt spid="5"/>
                                        </p:tgtEl>
                                      </p:cBhvr>
                                      <p:from x="100000" y="100000"/>
                                      <p:to x="100000" y="140000"/>
                                    </p:animScale>
                                  </p:childTnLst>
                                </p:cTn>
                              </p:par>
                              <p:par>
                                <p:cTn id="11" presetID="2" presetClass="entr" presetSubtype="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000" fill="hold"/>
                                        <p:tgtEl>
                                          <p:spTgt spid="8"/>
                                        </p:tgtEl>
                                        <p:attrNameLst>
                                          <p:attrName>ppt_w</p:attrName>
                                        </p:attrNameLst>
                                      </p:cBhvr>
                                      <p:tavLst>
                                        <p:tav tm="0">
                                          <p:val>
                                            <p:fltVal val="0"/>
                                          </p:val>
                                        </p:tav>
                                        <p:tav tm="100000">
                                          <p:val>
                                            <p:strVal val="#ppt_w"/>
                                          </p:val>
                                        </p:tav>
                                      </p:tavLst>
                                    </p:anim>
                                    <p:anim calcmode="lin" valueType="num">
                                      <p:cBhvr>
                                        <p:cTn id="18" dur="2000" fill="hold"/>
                                        <p:tgtEl>
                                          <p:spTgt spid="8"/>
                                        </p:tgtEl>
                                        <p:attrNameLst>
                                          <p:attrName>ppt_h</p:attrName>
                                        </p:attrNameLst>
                                      </p:cBhvr>
                                      <p:tavLst>
                                        <p:tav tm="0">
                                          <p:val>
                                            <p:fltVal val="0"/>
                                          </p:val>
                                        </p:tav>
                                        <p:tav tm="100000">
                                          <p:val>
                                            <p:strVal val="#ppt_h"/>
                                          </p:val>
                                        </p:tav>
                                      </p:tavLst>
                                    </p:anim>
                                    <p:animEffect transition="in" filter="fade">
                                      <p:cBhvr>
                                        <p:cTn id="19" dur="2000"/>
                                        <p:tgtEl>
                                          <p:spTgt spid="8"/>
                                        </p:tgtEl>
                                      </p:cBhvr>
                                    </p:animEffect>
                                  </p:childTnLst>
                                </p:cTn>
                              </p:par>
                              <p:par>
                                <p:cTn id="20" presetID="4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anim calcmode="lin" valueType="num">
                                      <p:cBhvr>
                                        <p:cTn id="23" dur="2000" fill="hold"/>
                                        <p:tgtEl>
                                          <p:spTgt spid="9"/>
                                        </p:tgtEl>
                                        <p:attrNameLst>
                                          <p:attrName>ppt_w</p:attrName>
                                        </p:attrNameLst>
                                      </p:cBhvr>
                                      <p:tavLst>
                                        <p:tav tm="0" fmla="#ppt_w*sin(2.5*pi*$)">
                                          <p:val>
                                            <p:fltVal val="0"/>
                                          </p:val>
                                        </p:tav>
                                        <p:tav tm="100000">
                                          <p:val>
                                            <p:fltVal val="1"/>
                                          </p:val>
                                        </p:tav>
                                      </p:tavLst>
                                    </p:anim>
                                    <p:anim calcmode="lin" valueType="num">
                                      <p:cBhvr>
                                        <p:cTn id="24" dur="2000" fill="hold"/>
                                        <p:tgtEl>
                                          <p:spTgt spid="9"/>
                                        </p:tgtEl>
                                        <p:attrNameLst>
                                          <p:attrName>ppt_h</p:attrName>
                                        </p:attrNameLst>
                                      </p:cBhvr>
                                      <p:tavLst>
                                        <p:tav tm="0">
                                          <p:val>
                                            <p:strVal val="#ppt_h"/>
                                          </p:val>
                                        </p:tav>
                                        <p:tav tm="100000">
                                          <p:val>
                                            <p:strVal val="#ppt_h"/>
                                          </p:val>
                                        </p:tav>
                                      </p:tavLst>
                                    </p:anim>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250" fill="hold"/>
                                        <p:tgtEl>
                                          <p:spTgt spid="10"/>
                                        </p:tgtEl>
                                        <p:attrNameLst>
                                          <p:attrName>ppt_w</p:attrName>
                                        </p:attrNameLst>
                                      </p:cBhvr>
                                      <p:tavLst>
                                        <p:tav tm="0">
                                          <p:val>
                                            <p:fltVal val="0"/>
                                          </p:val>
                                        </p:tav>
                                        <p:tav tm="100000">
                                          <p:val>
                                            <p:strVal val="#ppt_w"/>
                                          </p:val>
                                        </p:tav>
                                      </p:tavLst>
                                    </p:anim>
                                    <p:anim calcmode="lin" valueType="num">
                                      <p:cBhvr>
                                        <p:cTn id="28" dur="2250" fill="hold"/>
                                        <p:tgtEl>
                                          <p:spTgt spid="10"/>
                                        </p:tgtEl>
                                        <p:attrNameLst>
                                          <p:attrName>ppt_h</p:attrName>
                                        </p:attrNameLst>
                                      </p:cBhvr>
                                      <p:tavLst>
                                        <p:tav tm="0">
                                          <p:val>
                                            <p:fltVal val="0"/>
                                          </p:val>
                                        </p:tav>
                                        <p:tav tm="100000">
                                          <p:val>
                                            <p:strVal val="#ppt_h"/>
                                          </p:val>
                                        </p:tav>
                                      </p:tavLst>
                                    </p:anim>
                                    <p:animEffect transition="in" filter="fade">
                                      <p:cBhvr>
                                        <p:cTn id="29"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798638" y="304800"/>
            <a:ext cx="5364162" cy="6400800"/>
          </a:xfrm>
          <a:ln w="38100">
            <a:solidFill>
              <a:srgbClr val="663300"/>
            </a:solidFill>
            <a:prstDash val="sysDot"/>
          </a:ln>
        </p:spPr>
        <p:txBody>
          <a:bodyPr>
            <a:normAutofit lnSpcReduction="10000"/>
          </a:bodyPr>
          <a:lstStyle/>
          <a:p>
            <a:pPr algn="ctr" eaLnBrk="1" hangingPunct="1">
              <a:buFontTx/>
              <a:buNone/>
              <a:defRPr/>
            </a:pPr>
            <a:r>
              <a:rPr lang="es-MX" sz="3600" b="1" dirty="0"/>
              <a:t>Alternativas sociales</a:t>
            </a:r>
          </a:p>
          <a:p>
            <a:pPr algn="ctr">
              <a:buFont typeface="Arial" charset="0"/>
              <a:buChar char="•"/>
              <a:defRPr/>
            </a:pPr>
            <a:r>
              <a:rPr lang="es-MX" sz="2900" b="1" dirty="0"/>
              <a:t>Congresos</a:t>
            </a:r>
          </a:p>
          <a:p>
            <a:pPr algn="ctr" eaLnBrk="1" hangingPunct="1">
              <a:buFont typeface="Arial" charset="0"/>
              <a:buChar char="•"/>
              <a:defRPr/>
            </a:pPr>
            <a:r>
              <a:rPr lang="es-MX" sz="2900" b="1" dirty="0"/>
              <a:t>Iglesias.</a:t>
            </a:r>
          </a:p>
          <a:p>
            <a:pPr algn="ctr" eaLnBrk="1" hangingPunct="1">
              <a:buFont typeface="Arial" charset="0"/>
              <a:buChar char="•"/>
              <a:defRPr/>
            </a:pPr>
            <a:r>
              <a:rPr lang="es-MX" sz="2900" b="1" dirty="0"/>
              <a:t>Universidades.</a:t>
            </a:r>
          </a:p>
          <a:p>
            <a:pPr algn="ctr" eaLnBrk="1" hangingPunct="1">
              <a:buFont typeface="Arial" charset="0"/>
              <a:buChar char="•"/>
              <a:defRPr/>
            </a:pPr>
            <a:r>
              <a:rPr lang="es-MX" sz="2900" b="1" dirty="0"/>
              <a:t>Fundaciones.</a:t>
            </a:r>
          </a:p>
          <a:p>
            <a:pPr algn="ctr" eaLnBrk="1" hangingPunct="1">
              <a:buFont typeface="Arial" charset="0"/>
              <a:buChar char="•"/>
              <a:defRPr/>
            </a:pPr>
            <a:r>
              <a:rPr lang="es-MX" sz="2900" b="1" dirty="0"/>
              <a:t>ONGS</a:t>
            </a:r>
          </a:p>
          <a:p>
            <a:pPr algn="ctr" eaLnBrk="1" hangingPunct="1">
              <a:buFont typeface="Arial" charset="0"/>
              <a:buChar char="•"/>
              <a:defRPr/>
            </a:pPr>
            <a:r>
              <a:rPr lang="es-MX" sz="2900" b="1" dirty="0"/>
              <a:t>Gobiernos</a:t>
            </a:r>
          </a:p>
          <a:p>
            <a:pPr algn="ctr" eaLnBrk="1" hangingPunct="1">
              <a:buFont typeface="Arial" charset="0"/>
              <a:buChar char="•"/>
              <a:defRPr/>
            </a:pPr>
            <a:r>
              <a:rPr lang="es-MX" sz="2900" b="1" dirty="0"/>
              <a:t>Organismos Internacionales.</a:t>
            </a:r>
          </a:p>
          <a:p>
            <a:pPr algn="ctr" eaLnBrk="1" hangingPunct="1">
              <a:buFont typeface="Arial" charset="0"/>
              <a:buChar char="•"/>
              <a:defRPr/>
            </a:pPr>
            <a:r>
              <a:rPr lang="es-MX" sz="2900" b="1" dirty="0"/>
              <a:t>Empresas.</a:t>
            </a:r>
          </a:p>
          <a:p>
            <a:pPr algn="ctr" eaLnBrk="1" hangingPunct="1">
              <a:buFont typeface="Arial" charset="0"/>
              <a:buChar char="•"/>
              <a:defRPr/>
            </a:pPr>
            <a:r>
              <a:rPr lang="es-MX" sz="2900" b="1" dirty="0"/>
              <a:t>Cooperativas.</a:t>
            </a:r>
          </a:p>
          <a:p>
            <a:pPr algn="ctr" eaLnBrk="1" hangingPunct="1">
              <a:buFont typeface="Arial" charset="0"/>
              <a:buChar char="•"/>
              <a:defRPr/>
            </a:pPr>
            <a:r>
              <a:rPr lang="es-MX" sz="2900" b="1" dirty="0"/>
              <a:t>Egresados.</a:t>
            </a:r>
          </a:p>
          <a:p>
            <a:pPr algn="ctr" eaLnBrk="1" hangingPunct="1">
              <a:buFont typeface="Arial" charset="0"/>
              <a:buChar char="•"/>
              <a:defRPr/>
            </a:pPr>
            <a:r>
              <a:rPr lang="es-MX" sz="2900" b="1" dirty="0"/>
              <a:t>Individuos.</a:t>
            </a:r>
          </a:p>
          <a:p>
            <a:pPr algn="ctr" eaLnBrk="1" hangingPunct="1">
              <a:buFont typeface="Arial" charset="0"/>
              <a:buChar char="•"/>
              <a:defRPr/>
            </a:pPr>
            <a:endParaRPr lang="en-US" b="1" dirty="0" smtClean="0">
              <a:solidFill>
                <a:srgbClr val="3C3C5A"/>
              </a:solidFill>
            </a:endParaRPr>
          </a:p>
        </p:txBody>
      </p:sp>
      <p:pic>
        <p:nvPicPr>
          <p:cNvPr id="5" name="Picture 2" descr="http://cache.gettyimages.com/xt/73868385.jpg?v=1&amp;g=PDI&amp;s=1">
            <a:hlinkClick r:id="rId2"/>
          </p:cNvPr>
          <p:cNvPicPr>
            <a:picLocks noChangeAspect="1" noChangeArrowheads="1"/>
          </p:cNvPicPr>
          <p:nvPr/>
        </p:nvPicPr>
        <p:blipFill>
          <a:blip r:embed="rId3"/>
          <a:srcRect/>
          <a:stretch>
            <a:fillRect/>
          </a:stretch>
        </p:blipFill>
        <p:spPr bwMode="auto">
          <a:xfrm>
            <a:off x="5268762" y="1361440"/>
            <a:ext cx="6249737" cy="419100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6" name="Picture 5"/>
          <p:cNvPicPr>
            <a:picLocks noChangeAspect="1" noChangeArrowheads="1"/>
          </p:cNvPicPr>
          <p:nvPr/>
        </p:nvPicPr>
        <p:blipFill>
          <a:blip r:embed="rId4">
            <a:duotone>
              <a:schemeClr val="accent5">
                <a:shade val="45000"/>
                <a:satMod val="135000"/>
              </a:schemeClr>
              <a:prstClr val="white"/>
            </a:duotone>
          </a:blip>
          <a:srcRect/>
          <a:stretch>
            <a:fillRect/>
          </a:stretch>
        </p:blipFill>
        <p:spPr bwMode="auto">
          <a:xfrm>
            <a:off x="462196" y="1010921"/>
            <a:ext cx="1905000" cy="1186215"/>
          </a:xfrm>
          <a:prstGeom prst="rect">
            <a:avLst/>
          </a:prstGeom>
          <a:noFill/>
          <a:ln w="34925">
            <a:solidFill>
              <a:srgbClr val="FFFFFF"/>
            </a:solidFill>
          </a:ln>
          <a:effectLst>
            <a:glow rad="63500">
              <a:schemeClr val="accent2">
                <a:satMod val="175000"/>
                <a:alpha val="40000"/>
              </a:schemeClr>
            </a:glow>
            <a:outerShdw blurRad="317500" dir="2700000" algn="ctr">
              <a:srgbClr val="000000">
                <a:alpha val="43000"/>
              </a:srgbClr>
            </a:outerShdw>
            <a:reflection blurRad="6350" stA="50000" endA="300" endPos="55000" dir="5400000" sy="-100000" algn="bl" rotWithShape="0"/>
            <a:softEdge rad="31750"/>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7" name="Picture 6"/>
          <p:cNvPicPr>
            <a:picLocks noChangeAspect="1"/>
          </p:cNvPicPr>
          <p:nvPr/>
        </p:nvPicPr>
        <p:blipFill>
          <a:blip r:embed="rId5"/>
          <a:stretch>
            <a:fillRect/>
          </a:stretch>
        </p:blipFill>
        <p:spPr>
          <a:xfrm>
            <a:off x="747126" y="4770070"/>
            <a:ext cx="1335140" cy="115834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1339348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Horizontal)">
                                      <p:cBhvr>
                                        <p:cTn id="7" dur="500"/>
                                        <p:tgtEl>
                                          <p:spTgt spid="4">
                                            <p:bg/>
                                          </p:spTgt>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Horizontal)">
                                      <p:cBhvr>
                                        <p:cTn id="10" dur="500"/>
                                        <p:tgtEl>
                                          <p:spTgt spid="4">
                                            <p:txEl>
                                              <p:pRg st="0" end="0"/>
                                            </p:txEl>
                                          </p:spTgt>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inHorizontal)">
                                      <p:cBhvr>
                                        <p:cTn id="13" dur="500"/>
                                        <p:tgtEl>
                                          <p:spTgt spid="4">
                                            <p:txEl>
                                              <p:pRg st="1" end="1"/>
                                            </p:txEl>
                                          </p:spTgt>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arn(inHorizontal)">
                                      <p:cBhvr>
                                        <p:cTn id="16" dur="500"/>
                                        <p:tgtEl>
                                          <p:spTgt spid="4">
                                            <p:txEl>
                                              <p:pRg st="2" end="2"/>
                                            </p:txEl>
                                          </p:spTgt>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arn(inHorizontal)">
                                      <p:cBhvr>
                                        <p:cTn id="19" dur="500"/>
                                        <p:tgtEl>
                                          <p:spTgt spid="4">
                                            <p:txEl>
                                              <p:pRg st="3" end="3"/>
                                            </p:txEl>
                                          </p:spTgt>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arn(inHorizontal)">
                                      <p:cBhvr>
                                        <p:cTn id="22" dur="500"/>
                                        <p:tgtEl>
                                          <p:spTgt spid="4">
                                            <p:txEl>
                                              <p:pRg st="4" end="4"/>
                                            </p:txEl>
                                          </p:spTgt>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barn(inHorizontal)">
                                      <p:cBhvr>
                                        <p:cTn id="25" dur="500"/>
                                        <p:tgtEl>
                                          <p:spTgt spid="4">
                                            <p:txEl>
                                              <p:pRg st="5" end="5"/>
                                            </p:txEl>
                                          </p:spTgt>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barn(inHorizontal)">
                                      <p:cBhvr>
                                        <p:cTn id="28" dur="500"/>
                                        <p:tgtEl>
                                          <p:spTgt spid="4">
                                            <p:txEl>
                                              <p:pRg st="6" end="6"/>
                                            </p:txEl>
                                          </p:spTgt>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barn(inHorizontal)">
                                      <p:cBhvr>
                                        <p:cTn id="31" dur="500"/>
                                        <p:tgtEl>
                                          <p:spTgt spid="4">
                                            <p:txEl>
                                              <p:pRg st="7" end="7"/>
                                            </p:txEl>
                                          </p:spTgt>
                                        </p:tgtEl>
                                      </p:cBhvr>
                                    </p:animEffect>
                                  </p:childTnLst>
                                </p:cTn>
                              </p:par>
                              <p:par>
                                <p:cTn id="32" presetID="16" presetClass="entr" presetSubtype="26" fill="hold" grpId="0" nodeType="with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barn(inHorizontal)">
                                      <p:cBhvr>
                                        <p:cTn id="34" dur="500"/>
                                        <p:tgtEl>
                                          <p:spTgt spid="4">
                                            <p:txEl>
                                              <p:pRg st="8" end="8"/>
                                            </p:txEl>
                                          </p:spTgt>
                                        </p:tgtEl>
                                      </p:cBhvr>
                                    </p:animEffect>
                                  </p:childTnLst>
                                </p:cTn>
                              </p:par>
                              <p:par>
                                <p:cTn id="35" presetID="16" presetClass="entr" presetSubtype="26" fill="hold" grpId="0"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barn(inHorizontal)">
                                      <p:cBhvr>
                                        <p:cTn id="37" dur="500"/>
                                        <p:tgtEl>
                                          <p:spTgt spid="4">
                                            <p:txEl>
                                              <p:pRg st="9" end="9"/>
                                            </p:txEl>
                                          </p:spTgt>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4">
                                            <p:txEl>
                                              <p:pRg st="10" end="10"/>
                                            </p:txEl>
                                          </p:spTgt>
                                        </p:tgtEl>
                                        <p:attrNameLst>
                                          <p:attrName>style.visibility</p:attrName>
                                        </p:attrNameLst>
                                      </p:cBhvr>
                                      <p:to>
                                        <p:strVal val="visible"/>
                                      </p:to>
                                    </p:set>
                                    <p:animEffect transition="in" filter="barn(inHorizontal)">
                                      <p:cBhvr>
                                        <p:cTn id="40" dur="500"/>
                                        <p:tgtEl>
                                          <p:spTgt spid="4">
                                            <p:txEl>
                                              <p:pRg st="10" end="10"/>
                                            </p:txEl>
                                          </p:spTgt>
                                        </p:tgtEl>
                                      </p:cBhvr>
                                    </p:animEffect>
                                  </p:childTnLst>
                                </p:cTn>
                              </p:par>
                              <p:par>
                                <p:cTn id="41" presetID="16" presetClass="entr" presetSubtype="26" fill="hold" grpId="0" nodeType="with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animEffect transition="in" filter="barn(inHorizontal)">
                                      <p:cBhvr>
                                        <p:cTn id="43" dur="500"/>
                                        <p:tgtEl>
                                          <p:spTgt spid="4">
                                            <p:txEl>
                                              <p:pRg st="11" end="11"/>
                                            </p:txEl>
                                          </p:spTgt>
                                        </p:tgtEl>
                                      </p:cBhvr>
                                    </p:animEffect>
                                  </p:childTnLst>
                                </p:cTn>
                              </p:par>
                              <p:par>
                                <p:cTn id="44" presetID="21" presetClass="entr" presetSubtype="4"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heel(4)">
                                      <p:cBhvr>
                                        <p:cTn id="46" dur="2000"/>
                                        <p:tgtEl>
                                          <p:spTgt spid="5"/>
                                        </p:tgtEl>
                                      </p:cBhvr>
                                    </p:animEffect>
                                  </p:childTnLst>
                                </p:cTn>
                              </p:par>
                              <p:par>
                                <p:cTn id="47" presetID="21" presetClass="entr" presetSubtype="4"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heel(4)">
                                      <p:cBhvr>
                                        <p:cTn id="49" dur="2000"/>
                                        <p:tgtEl>
                                          <p:spTgt spid="6"/>
                                        </p:tgtEl>
                                      </p:cBhvr>
                                    </p:animEffect>
                                  </p:childTnLst>
                                </p:cTn>
                              </p:par>
                              <p:par>
                                <p:cTn id="50" presetID="2" presetClass="entr" presetSubtype="4"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2000" fill="hold"/>
                                        <p:tgtEl>
                                          <p:spTgt spid="7"/>
                                        </p:tgtEl>
                                        <p:attrNameLst>
                                          <p:attrName>ppt_x</p:attrName>
                                        </p:attrNameLst>
                                      </p:cBhvr>
                                      <p:tavLst>
                                        <p:tav tm="0">
                                          <p:val>
                                            <p:strVal val="#ppt_x"/>
                                          </p:val>
                                        </p:tav>
                                        <p:tav tm="100000">
                                          <p:val>
                                            <p:strVal val="#ppt_x"/>
                                          </p:val>
                                        </p:tav>
                                      </p:tavLst>
                                    </p:anim>
                                    <p:anim calcmode="lin" valueType="num">
                                      <p:cBhvr additive="base">
                                        <p:cTn id="53"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2907430729"/>
              </p:ext>
            </p:extLst>
          </p:nvPr>
        </p:nvGraphicFramePr>
        <p:xfrm>
          <a:off x="1" y="-11017"/>
          <a:ext cx="12192000" cy="6817252"/>
        </p:xfrm>
        <a:graphic>
          <a:graphicData uri="http://schemas.openxmlformats.org/drawingml/2006/table">
            <a:tbl>
              <a:tblPr firstRow="1" bandRow="1"/>
              <a:tblGrid>
                <a:gridCol w="1046727"/>
                <a:gridCol w="4216780"/>
                <a:gridCol w="3880492"/>
                <a:gridCol w="3048001"/>
              </a:tblGrid>
              <a:tr h="62747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MX" sz="1800" dirty="0" smtClean="0">
                          <a:solidFill>
                            <a:srgbClr val="FFC000"/>
                          </a:solidFill>
                        </a:rPr>
                        <a:t>CICLOS/</a:t>
                      </a:r>
                      <a:r>
                        <a:rPr lang="es-MX" sz="1800" baseline="0" dirty="0" smtClean="0">
                          <a:solidFill>
                            <a:srgbClr val="FFC000"/>
                          </a:solidFill>
                        </a:rPr>
                        <a:t> RED</a:t>
                      </a:r>
                      <a:endParaRPr lang="en-US" sz="1800" dirty="0">
                        <a:solidFill>
                          <a:srgbClr val="FFC000"/>
                        </a:solidFill>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MX" sz="3200" dirty="0" smtClean="0">
                          <a:solidFill>
                            <a:srgbClr val="FFC000"/>
                          </a:solidFill>
                        </a:rPr>
                        <a:t>5</a:t>
                      </a:r>
                      <a:endParaRPr lang="en-US" sz="3200" dirty="0">
                        <a:solidFill>
                          <a:srgbClr val="FFC000"/>
                        </a:solidFill>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MX" sz="3200" dirty="0" smtClean="0">
                          <a:solidFill>
                            <a:srgbClr val="FFC000"/>
                          </a:solidFill>
                        </a:rPr>
                        <a:t>10</a:t>
                      </a:r>
                      <a:endParaRPr lang="en-US" sz="3200" dirty="0">
                        <a:solidFill>
                          <a:srgbClr val="FFC000"/>
                        </a:solidFill>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MX" sz="3200" dirty="0" smtClean="0">
                          <a:solidFill>
                            <a:srgbClr val="FFC000"/>
                          </a:solidFill>
                        </a:rPr>
                        <a:t>100</a:t>
                      </a:r>
                      <a:endParaRPr lang="en-US" sz="3200" dirty="0">
                        <a:solidFill>
                          <a:srgbClr val="FFC000"/>
                        </a:solidFill>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1</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1</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2</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3</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4</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125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1,000,000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5</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625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100,000,000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6</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3,125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n-US" sz="1800" dirty="0" smtClean="0">
                          <a:latin typeface="Arial Black" pitchFamily="34" charset="0"/>
                        </a:rPr>
                        <a:t>10.000.000.000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7</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15,625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1,000,000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8</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78,125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10,000,000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9</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390,625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100,000,000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10</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1,953,125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1,000,000,000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11</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9,765,125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1800" dirty="0" smtClean="0">
                          <a:latin typeface="Arial Black" pitchFamily="34" charset="0"/>
                        </a:rPr>
                        <a:t>10,000,000,00</a:t>
                      </a: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12</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48,828,125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8439">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13</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244,140,625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89363">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solidFill>
                            <a:srgbClr val="FFC000"/>
                          </a:solidFill>
                          <a:latin typeface="Arial Black" pitchFamily="34" charset="0"/>
                        </a:rPr>
                        <a:t>14</a:t>
                      </a:r>
                      <a:endParaRPr lang="en-US" sz="2000" dirty="0" smtClean="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r>
                        <a:rPr lang="es-MX" sz="2000" dirty="0" smtClean="0">
                          <a:latin typeface="Arial Black" pitchFamily="34" charset="0"/>
                        </a:rPr>
                        <a:t>1,220,703,125</a:t>
                      </a:r>
                      <a:endParaRPr lang="en-US" sz="2000" b="1"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nchor="ctr">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629752">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2000" b="1" dirty="0" smtClean="0">
                          <a:solidFill>
                            <a:srgbClr val="FFC000"/>
                          </a:solidFill>
                          <a:latin typeface="Arial Black" pitchFamily="34" charset="0"/>
                        </a:rPr>
                        <a:t>15</a:t>
                      </a:r>
                      <a:endParaRPr lang="en-US" sz="2000" b="1" dirty="0">
                        <a:solidFill>
                          <a:srgbClr val="FFC000"/>
                        </a:solidFill>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Arial Black" pitchFamily="34" charset="0"/>
                        </a:rPr>
                        <a:t>6,103,515,625</a:t>
                      </a:r>
                      <a:endParaRPr lang="en-US" sz="2000" b="1" dirty="0">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lt1"/>
                          </a:solidFill>
                          <a:latin typeface="Calibri"/>
                        </a:defRPr>
                      </a:lvl1pPr>
                      <a:lvl2pPr marL="457200" algn="l" defTabSz="914400" rtl="0" eaLnBrk="1" latinLnBrk="0" hangingPunct="1">
                        <a:defRPr sz="1800" kern="1200">
                          <a:solidFill>
                            <a:schemeClr val="lt1"/>
                          </a:solidFill>
                          <a:latin typeface="Calibri"/>
                        </a:defRPr>
                      </a:lvl2pPr>
                      <a:lvl3pPr marL="914400" algn="l" defTabSz="914400" rtl="0" eaLnBrk="1" latinLnBrk="0" hangingPunct="1">
                        <a:defRPr sz="1800" kern="1200">
                          <a:solidFill>
                            <a:schemeClr val="lt1"/>
                          </a:solidFill>
                          <a:latin typeface="Calibri"/>
                        </a:defRPr>
                      </a:lvl3pPr>
                      <a:lvl4pPr marL="1371600" algn="l" defTabSz="914400" rtl="0" eaLnBrk="1" latinLnBrk="0" hangingPunct="1">
                        <a:defRPr sz="1800" kern="1200">
                          <a:solidFill>
                            <a:schemeClr val="lt1"/>
                          </a:solidFill>
                          <a:latin typeface="Calibri"/>
                        </a:defRPr>
                      </a:lvl4pPr>
                      <a:lvl5pPr marL="1828800" algn="l" defTabSz="914400" rtl="0" eaLnBrk="1" latinLnBrk="0" hangingPunct="1">
                        <a:defRPr sz="1800" kern="1200">
                          <a:solidFill>
                            <a:schemeClr val="lt1"/>
                          </a:solidFill>
                          <a:latin typeface="Calibri"/>
                        </a:defRPr>
                      </a:lvl5pPr>
                      <a:lvl6pPr marL="2286000" algn="l" defTabSz="914400" rtl="0" eaLnBrk="1" latinLnBrk="0" hangingPunct="1">
                        <a:defRPr sz="1800" kern="1200">
                          <a:solidFill>
                            <a:schemeClr val="lt1"/>
                          </a:solidFill>
                          <a:latin typeface="Calibri"/>
                        </a:defRPr>
                      </a:lvl6pPr>
                      <a:lvl7pPr marL="2743200" algn="l" defTabSz="914400" rtl="0" eaLnBrk="1" latinLnBrk="0" hangingPunct="1">
                        <a:defRPr sz="1800" kern="1200">
                          <a:solidFill>
                            <a:schemeClr val="lt1"/>
                          </a:solidFill>
                          <a:latin typeface="Calibri"/>
                        </a:defRPr>
                      </a:lvl7pPr>
                      <a:lvl8pPr marL="3200400" algn="l" defTabSz="914400" rtl="0" eaLnBrk="1" latinLnBrk="0" hangingPunct="1">
                        <a:defRPr sz="1800" kern="1200">
                          <a:solidFill>
                            <a:schemeClr val="lt1"/>
                          </a:solidFill>
                          <a:latin typeface="Calibri"/>
                        </a:defRPr>
                      </a:lvl8pPr>
                      <a:lvl9pPr marL="3657600" algn="l" defTabSz="914400" rtl="0" eaLnBrk="1" latinLnBrk="0" hangingPunct="1">
                        <a:defRPr sz="1800" kern="1200">
                          <a:solidFill>
                            <a:schemeClr val="lt1"/>
                          </a:solidFill>
                          <a:latin typeface="Calibri"/>
                        </a:defRPr>
                      </a:lvl9pPr>
                    </a:lstStyle>
                    <a:p>
                      <a:pPr algn="ctr"/>
                      <a:endParaRPr lang="en-US" sz="1800" dirty="0">
                        <a:latin typeface="Arial Black" pitchFamily="34" charset="0"/>
                      </a:endParaRPr>
                    </a:p>
                  </a:txBody>
                  <a:tcPr marL="91444" marR="91444" marT="45722" marB="45722">
                    <a:lnL w="38100" cap="flat" cmpd="sng" algn="ctr">
                      <a:solidFill>
                        <a:sysClr val="windowText" lastClr="000000"/>
                      </a:solidFill>
                      <a:prstDash val="solid"/>
                      <a:round/>
                      <a:headEnd type="none" w="med" len="med"/>
                      <a:tailEnd type="none" w="med" len="med"/>
                    </a:lnL>
                    <a:lnR w="38100" cap="flat" cmpd="sng" algn="ctr">
                      <a:solidFill>
                        <a:sysClr val="windowText" lastClr="000000"/>
                      </a:solidFill>
                      <a:prstDash val="solid"/>
                      <a:round/>
                      <a:headEnd type="none" w="med" len="med"/>
                      <a:tailEnd type="none" w="med" len="med"/>
                    </a:lnR>
                    <a:lnT w="38100" cap="flat" cmpd="sng" algn="ctr">
                      <a:solidFill>
                        <a:sysClr val="windowText" lastClr="000000"/>
                      </a:solidFill>
                      <a:prstDash val="solid"/>
                      <a:round/>
                      <a:headEnd type="none" w="med" len="med"/>
                      <a:tailEnd type="none" w="med" len="med"/>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 name="Picture 4"/>
          <p:cNvPicPr>
            <a:picLocks noChangeAspect="1"/>
          </p:cNvPicPr>
          <p:nvPr/>
        </p:nvPicPr>
        <p:blipFill>
          <a:blip r:embed="rId2"/>
          <a:stretch>
            <a:fillRect/>
          </a:stretch>
        </p:blipFill>
        <p:spPr>
          <a:xfrm>
            <a:off x="5747947" y="5531626"/>
            <a:ext cx="5891160" cy="932969"/>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6" name="Picture 5"/>
          <p:cNvPicPr>
            <a:picLocks noChangeAspect="1"/>
          </p:cNvPicPr>
          <p:nvPr/>
        </p:nvPicPr>
        <p:blipFill>
          <a:blip r:embed="rId3"/>
          <a:stretch>
            <a:fillRect/>
          </a:stretch>
        </p:blipFill>
        <p:spPr>
          <a:xfrm>
            <a:off x="9997451" y="4110851"/>
            <a:ext cx="1335140" cy="115834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309044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2250" fill="hold"/>
                                        <p:tgtEl>
                                          <p:spTgt spid="5"/>
                                        </p:tgtEl>
                                        <p:attrNameLst>
                                          <p:attrName>ppt_w</p:attrName>
                                        </p:attrNameLst>
                                      </p:cBhvr>
                                      <p:tavLst>
                                        <p:tav tm="0">
                                          <p:val>
                                            <p:fltVal val="0"/>
                                          </p:val>
                                        </p:tav>
                                        <p:tav tm="100000">
                                          <p:val>
                                            <p:strVal val="#ppt_w"/>
                                          </p:val>
                                        </p:tav>
                                      </p:tavLst>
                                    </p:anim>
                                    <p:anim calcmode="lin" valueType="num">
                                      <p:cBhvr>
                                        <p:cTn id="11" dur="2250" fill="hold"/>
                                        <p:tgtEl>
                                          <p:spTgt spid="5"/>
                                        </p:tgtEl>
                                        <p:attrNameLst>
                                          <p:attrName>ppt_h</p:attrName>
                                        </p:attrNameLst>
                                      </p:cBhvr>
                                      <p:tavLst>
                                        <p:tav tm="0">
                                          <p:val>
                                            <p:fltVal val="0"/>
                                          </p:val>
                                        </p:tav>
                                        <p:tav tm="100000">
                                          <p:val>
                                            <p:strVal val="#ppt_h"/>
                                          </p:val>
                                        </p:tav>
                                      </p:tavLst>
                                    </p:anim>
                                    <p:animEffect transition="in" filter="fade">
                                      <p:cBhvr>
                                        <p:cTn id="12" dur="2250"/>
                                        <p:tgtEl>
                                          <p:spTgt spid="5"/>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ppt_x"/>
                                          </p:val>
                                        </p:tav>
                                        <p:tav tm="100000">
                                          <p:val>
                                            <p:strVal val="#ppt_x"/>
                                          </p:val>
                                        </p:tav>
                                      </p:tavLst>
                                    </p:anim>
                                    <p:anim calcmode="lin" valueType="num">
                                      <p:cBhvr additive="base">
                                        <p:cTn id="1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 y="30480"/>
            <a:ext cx="12080240" cy="6750758"/>
          </a:xfrm>
          <a:prstGeom prst="rect">
            <a:avLst/>
          </a:prstGeom>
          <a:ln>
            <a:noFill/>
          </a:ln>
          <a:effectLst>
            <a:glow rad="228600">
              <a:srgbClr val="AAE2CA">
                <a:satMod val="175000"/>
                <a:alpha val="40000"/>
              </a:srgbClr>
            </a:glow>
            <a:outerShdw blurRad="44450" dist="27940" dir="5400000" algn="ctr">
              <a:srgbClr val="000000">
                <a:alpha val="32000"/>
              </a:srgbClr>
            </a:outerShdw>
            <a:reflection blurRad="6350" stA="50000" endA="300" endPos="90000" dir="5400000" sy="-100000" algn="bl" rotWithShape="0"/>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073531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60" y="111759"/>
            <a:ext cx="11938000" cy="6746241"/>
          </a:xfrm>
          <a:prstGeom prst="rect">
            <a:avLst/>
          </a:prstGeom>
          <a:effectLst>
            <a:glow rad="381000">
              <a:srgbClr val="FFFF00">
                <a:alpha val="40000"/>
              </a:srgbClr>
            </a:glow>
          </a:effectLst>
          <a:scene3d>
            <a:camera prst="orthographicFront"/>
            <a:lightRig rig="threePt" dir="t"/>
          </a:scene3d>
          <a:sp3d>
            <a:bevelT w="101600" prst="riblet"/>
          </a:sp3d>
        </p:spPr>
      </p:pic>
    </p:spTree>
    <p:extLst>
      <p:ext uri="{BB962C8B-B14F-4D97-AF65-F5344CB8AC3E}">
        <p14:creationId xmlns:p14="http://schemas.microsoft.com/office/powerpoint/2010/main" val="25629230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 y="74779"/>
            <a:ext cx="12080240" cy="6783221"/>
          </a:xfrm>
          <a:prstGeom prst="rect">
            <a:avLst/>
          </a:prstGeom>
          <a:ln>
            <a:noFill/>
          </a:ln>
          <a:effectLst>
            <a:glow rad="228600">
              <a:srgbClr val="7CCA62">
                <a:satMod val="175000"/>
                <a:alpha val="40000"/>
              </a:srgbClr>
            </a:glow>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854305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80" y="71120"/>
            <a:ext cx="12009120" cy="6699956"/>
          </a:xfrm>
          <a:prstGeom prst="rect">
            <a:avLst/>
          </a:prstGeom>
          <a:ln>
            <a:noFill/>
          </a:ln>
          <a:effectLst>
            <a:glow rad="292100">
              <a:srgbClr val="CC00CC">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77103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 y="0"/>
            <a:ext cx="12029440" cy="6736080"/>
          </a:xfrm>
          <a:prstGeom prst="rect">
            <a:avLst/>
          </a:prstGeom>
          <a:effectLst>
            <a:glow rad="444500">
              <a:srgbClr val="CC00CC">
                <a:alpha val="40000"/>
              </a:srgbClr>
            </a:glow>
          </a:effectLst>
        </p:spPr>
      </p:pic>
    </p:spTree>
    <p:extLst>
      <p:ext uri="{BB962C8B-B14F-4D97-AF65-F5344CB8AC3E}">
        <p14:creationId xmlns:p14="http://schemas.microsoft.com/office/powerpoint/2010/main" val="8892520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29" y="308345"/>
            <a:ext cx="11333855" cy="6371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21988625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4250" tmFilter="0, 0; .2, .5; .8, .5; 1, 0"/>
                                        <p:tgtEl>
                                          <p:spTgt spid="5"/>
                                        </p:tgtEl>
                                      </p:cBhvr>
                                    </p:animEffect>
                                    <p:animScale>
                                      <p:cBhvr>
                                        <p:cTn id="7" dur="212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 y="40640"/>
            <a:ext cx="12080240" cy="6774526"/>
          </a:xfrm>
          <a:prstGeom prst="rect">
            <a:avLst/>
          </a:prstGeom>
          <a:ln>
            <a:noFill/>
          </a:ln>
          <a:effectLst>
            <a:glow rad="228600">
              <a:srgbClr val="00B0F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667465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551" y="56696"/>
            <a:ext cx="11890508" cy="6716240"/>
          </a:xfrm>
          <a:prstGeom prst="rect">
            <a:avLst/>
          </a:prstGeom>
          <a:effectLst>
            <a:glow rad="381000">
              <a:srgbClr val="FF0000">
                <a:alpha val="40000"/>
              </a:srgbClr>
            </a:glow>
          </a:effectLst>
        </p:spPr>
      </p:pic>
    </p:spTree>
    <p:extLst>
      <p:ext uri="{BB962C8B-B14F-4D97-AF65-F5344CB8AC3E}">
        <p14:creationId xmlns:p14="http://schemas.microsoft.com/office/powerpoint/2010/main" val="4219391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0" y="1"/>
            <a:ext cx="11927840" cy="6842197"/>
          </a:xfrm>
          <a:prstGeom prst="rect">
            <a:avLst/>
          </a:prstGeom>
          <a:solidFill>
            <a:srgbClr val="FFFFFF">
              <a:shade val="85000"/>
            </a:srgbClr>
          </a:solidFill>
          <a:ln w="88900" cap="sq">
            <a:solidFill>
              <a:srgbClr val="FFFFFF"/>
            </a:solidFill>
            <a:miter lim="800000"/>
          </a:ln>
          <a:effectLst>
            <a:glow rad="444500">
              <a:srgbClr val="FF3300">
                <a:alpha val="40000"/>
              </a:srgb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7016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39847"/>
          </a:xfrm>
          <a:prstGeom prst="roundRect">
            <a:avLst>
              <a:gd name="adj" fmla="val 8594"/>
            </a:avLst>
          </a:prstGeom>
          <a:solidFill>
            <a:srgbClr val="00B050"/>
          </a:solidFill>
          <a:ln>
            <a:noFill/>
          </a:ln>
          <a:effectLst>
            <a:glow rad="431800">
              <a:srgbClr val="00B050">
                <a:alpha val="40000"/>
              </a:srgbClr>
            </a:glow>
            <a:reflection blurRad="12700" stA="38000" endPos="28000" dist="5000" dir="5400000" sy="-100000" algn="bl" rotWithShape="0"/>
          </a:effectLst>
        </p:spPr>
      </p:pic>
    </p:spTree>
    <p:extLst>
      <p:ext uri="{BB962C8B-B14F-4D97-AF65-F5344CB8AC3E}">
        <p14:creationId xmlns:p14="http://schemas.microsoft.com/office/powerpoint/2010/main" val="748540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0" fill="hold"/>
                                        <p:tgtEl>
                                          <p:spTgt spid="5"/>
                                        </p:tgtEl>
                                        <p:attrNameLst>
                                          <p:attrName>ppt_w</p:attrName>
                                        </p:attrNameLst>
                                      </p:cBhvr>
                                      <p:tavLst>
                                        <p:tav tm="0">
                                          <p:val>
                                            <p:fltVal val="0"/>
                                          </p:val>
                                        </p:tav>
                                        <p:tav tm="100000">
                                          <p:val>
                                            <p:strVal val="#ppt_w"/>
                                          </p:val>
                                        </p:tav>
                                      </p:tavLst>
                                    </p:anim>
                                    <p:anim calcmode="lin" valueType="num">
                                      <p:cBhvr>
                                        <p:cTn id="8" dur="2500" fill="hold"/>
                                        <p:tgtEl>
                                          <p:spTgt spid="5"/>
                                        </p:tgtEl>
                                        <p:attrNameLst>
                                          <p:attrName>ppt_h</p:attrName>
                                        </p:attrNameLst>
                                      </p:cBhvr>
                                      <p:tavLst>
                                        <p:tav tm="0">
                                          <p:val>
                                            <p:fltVal val="0"/>
                                          </p:val>
                                        </p:tav>
                                        <p:tav tm="100000">
                                          <p:val>
                                            <p:strVal val="#ppt_h"/>
                                          </p:val>
                                        </p:tav>
                                      </p:tavLst>
                                    </p:anim>
                                    <p:anim calcmode="lin" valueType="num">
                                      <p:cBhvr>
                                        <p:cTn id="9" dur="2500" fill="hold"/>
                                        <p:tgtEl>
                                          <p:spTgt spid="5"/>
                                        </p:tgtEl>
                                        <p:attrNameLst>
                                          <p:attrName>style.rotation</p:attrName>
                                        </p:attrNameLst>
                                      </p:cBhvr>
                                      <p:tavLst>
                                        <p:tav tm="0">
                                          <p:val>
                                            <p:fltVal val="90"/>
                                          </p:val>
                                        </p:tav>
                                        <p:tav tm="100000">
                                          <p:val>
                                            <p:fltVal val="0"/>
                                          </p:val>
                                        </p:tav>
                                      </p:tavLst>
                                    </p:anim>
                                    <p:animEffect transition="in" filter="fade">
                                      <p:cBhvr>
                                        <p:cTn id="10"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 y="74426"/>
            <a:ext cx="11988800" cy="6762307"/>
          </a:xfrm>
          <a:prstGeom prst="rect">
            <a:avLst/>
          </a:prstGeom>
          <a:ln>
            <a:noFill/>
          </a:ln>
          <a:effectLst>
            <a:glow rad="228600">
              <a:srgbClr val="FFC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p:spPr>
      </p:pic>
    </p:spTree>
    <p:extLst>
      <p:ext uri="{BB962C8B-B14F-4D97-AF65-F5344CB8AC3E}">
        <p14:creationId xmlns:p14="http://schemas.microsoft.com/office/powerpoint/2010/main" val="814507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5105" y="332971"/>
            <a:ext cx="8229600" cy="639763"/>
          </a:xfrm>
        </p:spPr>
        <p:txBody>
          <a:bodyPr/>
          <a:lstStyle/>
          <a:p>
            <a:pPr algn="ctr"/>
            <a:r>
              <a:rPr lang="es-MX" altLang="en-US" dirty="0" smtClean="0"/>
              <a:t>ENERGÍA INTEGRADORA</a:t>
            </a:r>
            <a:endParaRPr lang="en-US" altLang="en-US" dirty="0" smtClean="0"/>
          </a:p>
        </p:txBody>
      </p:sp>
      <p:sp>
        <p:nvSpPr>
          <p:cNvPr id="3" name="Content Placeholder 2"/>
          <p:cNvSpPr>
            <a:spLocks noGrp="1"/>
          </p:cNvSpPr>
          <p:nvPr>
            <p:ph idx="1"/>
          </p:nvPr>
        </p:nvSpPr>
        <p:spPr>
          <a:xfrm>
            <a:off x="3857035" y="3079898"/>
            <a:ext cx="8229600" cy="1981200"/>
          </a:xfrm>
        </p:spPr>
        <p:txBody>
          <a:bodyPr/>
          <a:lstStyle/>
          <a:p>
            <a:pPr algn="ctr"/>
            <a:r>
              <a:rPr lang="es-MX" altLang="en-US" dirty="0" smtClean="0"/>
              <a:t>“ Solo durante el fugaz instante de nuestra participación con lo absoluto podemos afirmar que existimos”</a:t>
            </a:r>
          </a:p>
          <a:p>
            <a:pPr algn="ctr"/>
            <a:endParaRPr lang="es-MX" altLang="en-US" dirty="0" smtClean="0"/>
          </a:p>
          <a:p>
            <a:pPr algn="r"/>
            <a:r>
              <a:rPr lang="es-MX" altLang="en-US" dirty="0" smtClean="0"/>
              <a:t>JOSÉ VASCONCELOS</a:t>
            </a:r>
            <a:endParaRPr lang="en-US" altLang="en-US" dirty="0" smtClean="0"/>
          </a:p>
        </p:txBody>
      </p:sp>
      <p:sp>
        <p:nvSpPr>
          <p:cNvPr id="4" name="Text Placeholder 3"/>
          <p:cNvSpPr>
            <a:spLocks noGrp="1"/>
          </p:cNvSpPr>
          <p:nvPr>
            <p:ph type="body" sz="quarter" idx="13"/>
          </p:nvPr>
        </p:nvSpPr>
        <p:spPr>
          <a:xfrm>
            <a:off x="178170" y="1099765"/>
            <a:ext cx="8207375" cy="2209800"/>
          </a:xfrm>
        </p:spPr>
        <p:txBody>
          <a:bodyPr>
            <a:normAutofit lnSpcReduction="10000"/>
          </a:bodyPr>
          <a:lstStyle/>
          <a:p>
            <a:pPr marL="0" indent="0" algn="r"/>
            <a:r>
              <a:rPr lang="es-MX" altLang="en-US" sz="15000" b="1" dirty="0"/>
              <a:t>UNIDAD</a:t>
            </a:r>
            <a:endParaRPr lang="en-US" altLang="en-US" sz="15000" b="1" dirty="0"/>
          </a:p>
        </p:txBody>
      </p:sp>
      <p:pic>
        <p:nvPicPr>
          <p:cNvPr id="5" name="Picture 4"/>
          <p:cNvPicPr>
            <a:picLocks noChangeAspect="1"/>
          </p:cNvPicPr>
          <p:nvPr/>
        </p:nvPicPr>
        <p:blipFill>
          <a:blip r:embed="rId2"/>
          <a:stretch>
            <a:fillRect/>
          </a:stretch>
        </p:blipFill>
        <p:spPr>
          <a:xfrm>
            <a:off x="-410865" y="4468904"/>
            <a:ext cx="3694496" cy="1859441"/>
          </a:xfrm>
          <a:prstGeom prst="rect">
            <a:avLst/>
          </a:prstGeom>
        </p:spPr>
      </p:pic>
      <p:pic>
        <p:nvPicPr>
          <p:cNvPr id="6" name="Picture 5"/>
          <p:cNvPicPr>
            <a:picLocks noChangeAspect="1"/>
          </p:cNvPicPr>
          <p:nvPr/>
        </p:nvPicPr>
        <p:blipFill>
          <a:blip r:embed="rId3"/>
          <a:stretch>
            <a:fillRect/>
          </a:stretch>
        </p:blipFill>
        <p:spPr>
          <a:xfrm>
            <a:off x="10808616" y="5476634"/>
            <a:ext cx="981710" cy="8517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105" y="4974742"/>
            <a:ext cx="7149621" cy="175153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5356392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5"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vertical)">
                                      <p:cBhvr>
                                        <p:cTn id="12" dur="2500"/>
                                        <p:tgtEl>
                                          <p:spTgt spid="4">
                                            <p:txEl>
                                              <p:pRg st="0" end="0"/>
                                            </p:txEl>
                                          </p:spTgt>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2" end="2"/>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2000" fill="hold"/>
                                        <p:tgtEl>
                                          <p:spTgt spid="6"/>
                                        </p:tgtEl>
                                        <p:attrNameLst>
                                          <p:attrName>ppt_w</p:attrName>
                                        </p:attrNameLst>
                                      </p:cBhvr>
                                      <p:tavLst>
                                        <p:tav tm="0">
                                          <p:val>
                                            <p:fltVal val="0"/>
                                          </p:val>
                                        </p:tav>
                                        <p:tav tm="100000">
                                          <p:val>
                                            <p:strVal val="#ppt_w"/>
                                          </p:val>
                                        </p:tav>
                                      </p:tavLst>
                                    </p:anim>
                                    <p:anim calcmode="lin" valueType="num">
                                      <p:cBhvr>
                                        <p:cTn id="33" dur="2000" fill="hold"/>
                                        <p:tgtEl>
                                          <p:spTgt spid="6"/>
                                        </p:tgtEl>
                                        <p:attrNameLst>
                                          <p:attrName>ppt_h</p:attrName>
                                        </p:attrNameLst>
                                      </p:cBhvr>
                                      <p:tavLst>
                                        <p:tav tm="0">
                                          <p:val>
                                            <p:fltVal val="0"/>
                                          </p:val>
                                        </p:tav>
                                        <p:tav tm="100000">
                                          <p:val>
                                            <p:strVal val="#ppt_h"/>
                                          </p:val>
                                        </p:tav>
                                      </p:tavLst>
                                    </p:anim>
                                    <p:animEffect transition="in" filter="fade">
                                      <p:cBhvr>
                                        <p:cTn id="34" dur="2000"/>
                                        <p:tgtEl>
                                          <p:spTgt spid="6"/>
                                        </p:tgtEl>
                                      </p:cBhvr>
                                    </p:animEffect>
                                  </p:childTnLst>
                                </p:cTn>
                              </p:par>
                              <p:par>
                                <p:cTn id="35" presetID="4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anim calcmode="lin" valueType="num">
                                      <p:cBhvr>
                                        <p:cTn id="38" dur="2000" fill="hold"/>
                                        <p:tgtEl>
                                          <p:spTgt spid="7"/>
                                        </p:tgtEl>
                                        <p:attrNameLst>
                                          <p:attrName>ppt_w</p:attrName>
                                        </p:attrNameLst>
                                      </p:cBhvr>
                                      <p:tavLst>
                                        <p:tav tm="0" fmla="#ppt_w*sin(2.5*pi*$)">
                                          <p:val>
                                            <p:fltVal val="0"/>
                                          </p:val>
                                        </p:tav>
                                        <p:tav tm="100000">
                                          <p:val>
                                            <p:fltVal val="1"/>
                                          </p:val>
                                        </p:tav>
                                      </p:tavLst>
                                    </p:anim>
                                    <p:anim calcmode="lin" valueType="num">
                                      <p:cBhvr>
                                        <p:cTn id="3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81279" y="1232898"/>
            <a:ext cx="8275911" cy="2895600"/>
          </a:xfrm>
        </p:spPr>
        <p:txBody>
          <a:bodyPr/>
          <a:lstStyle/>
          <a:p>
            <a:pPr marL="514350" indent="-514350" eaLnBrk="1" hangingPunct="1">
              <a:lnSpc>
                <a:spcPct val="100000"/>
              </a:lnSpc>
              <a:buFont typeface="Segoe UI" pitchFamily="34" charset="0"/>
              <a:buAutoNum type="arabicPeriod"/>
            </a:pPr>
            <a:r>
              <a:rPr lang="es-MX" altLang="en-US" sz="3600" dirty="0"/>
              <a:t>Dar al cuerpo alimentación de luz</a:t>
            </a:r>
          </a:p>
          <a:p>
            <a:pPr marL="514350" indent="-514350" eaLnBrk="1" hangingPunct="1">
              <a:lnSpc>
                <a:spcPct val="100000"/>
              </a:lnSpc>
              <a:buFont typeface="Segoe UI" pitchFamily="34" charset="0"/>
              <a:buAutoNum type="arabicPeriod"/>
            </a:pPr>
            <a:r>
              <a:rPr lang="es-MX" altLang="en-US" sz="3600" dirty="0"/>
              <a:t>Convertir la entropía en evolución</a:t>
            </a:r>
          </a:p>
          <a:p>
            <a:pPr marL="514350" indent="-514350" eaLnBrk="1" hangingPunct="1">
              <a:lnSpc>
                <a:spcPct val="100000"/>
              </a:lnSpc>
              <a:buFont typeface="Segoe UI" pitchFamily="34" charset="0"/>
              <a:buAutoNum type="arabicPeriod"/>
            </a:pPr>
            <a:r>
              <a:rPr lang="es-MX" altLang="en-US" sz="3600" dirty="0"/>
              <a:t>Consciencia profunda por unidad</a:t>
            </a:r>
          </a:p>
          <a:p>
            <a:pPr marL="514350" indent="-514350" eaLnBrk="1" hangingPunct="1">
              <a:lnSpc>
                <a:spcPct val="100000"/>
              </a:lnSpc>
              <a:buFont typeface="Segoe UI" pitchFamily="34" charset="0"/>
              <a:buAutoNum type="arabicPeriod"/>
            </a:pPr>
            <a:r>
              <a:rPr lang="es-MX" altLang="en-US" sz="3600" dirty="0"/>
              <a:t>Generoso de espíritu</a:t>
            </a:r>
          </a:p>
          <a:p>
            <a:pPr marL="514350" indent="-514350" eaLnBrk="1" hangingPunct="1">
              <a:lnSpc>
                <a:spcPct val="100000"/>
              </a:lnSpc>
              <a:buFont typeface="Segoe UI" pitchFamily="34" charset="0"/>
              <a:buAutoNum type="arabicPeriod"/>
            </a:pPr>
            <a:r>
              <a:rPr lang="en-US" altLang="en-US" sz="3600" dirty="0"/>
              <a:t>M</a:t>
            </a:r>
            <a:r>
              <a:rPr lang="es-MX" altLang="en-US" sz="3600" dirty="0" err="1"/>
              <a:t>ás</a:t>
            </a:r>
            <a:r>
              <a:rPr lang="es-MX" altLang="en-US" sz="3600" dirty="0"/>
              <a:t> relaciones menos consumo</a:t>
            </a:r>
          </a:p>
          <a:p>
            <a:pPr marL="514350" indent="-514350" eaLnBrk="1" hangingPunct="1">
              <a:lnSpc>
                <a:spcPct val="100000"/>
              </a:lnSpc>
              <a:buFont typeface="Segoe UI" pitchFamily="34" charset="0"/>
              <a:buAutoNum type="arabicPeriod"/>
            </a:pPr>
            <a:endParaRPr lang="en-US" altLang="en-US" sz="3200" dirty="0"/>
          </a:p>
        </p:txBody>
      </p:sp>
      <p:sp>
        <p:nvSpPr>
          <p:cNvPr id="8" name="Rectangle 7"/>
          <p:cNvSpPr/>
          <p:nvPr/>
        </p:nvSpPr>
        <p:spPr>
          <a:xfrm>
            <a:off x="1752600" y="267591"/>
            <a:ext cx="3276600" cy="830997"/>
          </a:xfrm>
          <a:prstGeom prst="rect">
            <a:avLst/>
          </a:prstGeom>
          <a:gradFill flip="none" rotWithShape="1">
            <a:gsLst>
              <a:gs pos="0">
                <a:schemeClr val="accent2">
                  <a:shade val="51000"/>
                  <a:satMod val="130000"/>
                </a:schemeClr>
              </a:gs>
              <a:gs pos="27000">
                <a:schemeClr val="accent2">
                  <a:shade val="93000"/>
                  <a:satMod val="130000"/>
                </a:schemeClr>
              </a:gs>
              <a:gs pos="100000">
                <a:schemeClr val="accent2">
                  <a:shade val="94000"/>
                  <a:satMod val="135000"/>
                </a:schemeClr>
              </a:gs>
            </a:gsLst>
            <a:lin ang="0" scaled="1"/>
            <a:tileRect/>
          </a:gradFill>
          <a:ln/>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0"/>
              </a:spcBef>
              <a:spcAft>
                <a:spcPct val="0"/>
              </a:spcAft>
              <a:defRPr/>
            </a:pPr>
            <a:r>
              <a:rPr lang="es-MX" sz="4800" b="1" dirty="0">
                <a:ln w="22225">
                  <a:solidFill>
                    <a:schemeClr val="accent2"/>
                  </a:solidFill>
                  <a:prstDash val="solid"/>
                </a:ln>
                <a:solidFill>
                  <a:schemeClr val="accent2">
                    <a:lumMod val="40000"/>
                    <a:lumOff val="60000"/>
                  </a:schemeClr>
                </a:solidFill>
                <a:latin typeface="Aharoni" panose="02010803020104030203" pitchFamily="2" charset="-79"/>
                <a:cs typeface="Aharoni" panose="02010803020104030203" pitchFamily="2" charset="-79"/>
              </a:rPr>
              <a:t>BASES</a:t>
            </a:r>
            <a:endParaRPr lang="en-US" sz="4800" b="1" dirty="0">
              <a:ln w="22225">
                <a:solidFill>
                  <a:schemeClr val="accent2"/>
                </a:solidFill>
                <a:prstDash val="solid"/>
              </a:ln>
              <a:solidFill>
                <a:schemeClr val="accent2">
                  <a:lumMod val="40000"/>
                  <a:lumOff val="60000"/>
                </a:schemeClr>
              </a:solidFill>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a:blip r:embed="rId2"/>
          <a:stretch>
            <a:fillRect/>
          </a:stretch>
        </p:blipFill>
        <p:spPr>
          <a:xfrm>
            <a:off x="8711870" y="0"/>
            <a:ext cx="3694496" cy="1859441"/>
          </a:xfrm>
          <a:prstGeom prst="rect">
            <a:avLst/>
          </a:prstGeom>
        </p:spPr>
      </p:pic>
      <p:pic>
        <p:nvPicPr>
          <p:cNvPr id="6" name="Picture 5"/>
          <p:cNvPicPr>
            <a:picLocks noChangeAspect="1"/>
          </p:cNvPicPr>
          <p:nvPr/>
        </p:nvPicPr>
        <p:blipFill>
          <a:blip r:embed="rId3"/>
          <a:stretch>
            <a:fillRect/>
          </a:stretch>
        </p:blipFill>
        <p:spPr>
          <a:xfrm>
            <a:off x="436273" y="4497572"/>
            <a:ext cx="1990403" cy="1726831"/>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7" name="Picture 6"/>
          <p:cNvPicPr>
            <a:picLocks noChangeAspect="1"/>
          </p:cNvPicPr>
          <p:nvPr/>
        </p:nvPicPr>
        <p:blipFill>
          <a:blip r:embed="rId4"/>
          <a:stretch>
            <a:fillRect/>
          </a:stretch>
        </p:blipFill>
        <p:spPr>
          <a:xfrm>
            <a:off x="7889361" y="3905211"/>
            <a:ext cx="3997842" cy="265481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85619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blinds(horizontal)">
                                      <p:cBhvr>
                                        <p:cTn id="7" dur="500"/>
                                        <p:tgtEl>
                                          <p:spTgt spid="399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939">
                                            <p:txEl>
                                              <p:pRg st="1" end="1"/>
                                            </p:txEl>
                                          </p:spTgt>
                                        </p:tgtEl>
                                        <p:attrNameLst>
                                          <p:attrName>style.visibility</p:attrName>
                                        </p:attrNameLst>
                                      </p:cBhvr>
                                      <p:to>
                                        <p:strVal val="visible"/>
                                      </p:to>
                                    </p:set>
                                    <p:animEffect transition="in" filter="blinds(horizontal)">
                                      <p:cBhvr>
                                        <p:cTn id="10" dur="500"/>
                                        <p:tgtEl>
                                          <p:spTgt spid="399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9939">
                                            <p:txEl>
                                              <p:pRg st="2" end="2"/>
                                            </p:txEl>
                                          </p:spTgt>
                                        </p:tgtEl>
                                        <p:attrNameLst>
                                          <p:attrName>style.visibility</p:attrName>
                                        </p:attrNameLst>
                                      </p:cBhvr>
                                      <p:to>
                                        <p:strVal val="visible"/>
                                      </p:to>
                                    </p:set>
                                    <p:animEffect transition="in" filter="blinds(horizontal)">
                                      <p:cBhvr>
                                        <p:cTn id="13" dur="500"/>
                                        <p:tgtEl>
                                          <p:spTgt spid="399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9939">
                                            <p:txEl>
                                              <p:pRg st="3" end="3"/>
                                            </p:txEl>
                                          </p:spTgt>
                                        </p:tgtEl>
                                        <p:attrNameLst>
                                          <p:attrName>style.visibility</p:attrName>
                                        </p:attrNameLst>
                                      </p:cBhvr>
                                      <p:to>
                                        <p:strVal val="visible"/>
                                      </p:to>
                                    </p:set>
                                    <p:animEffect transition="in" filter="blinds(horizontal)">
                                      <p:cBhvr>
                                        <p:cTn id="16" dur="500"/>
                                        <p:tgtEl>
                                          <p:spTgt spid="399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9939">
                                            <p:txEl>
                                              <p:pRg st="4" end="4"/>
                                            </p:txEl>
                                          </p:spTgt>
                                        </p:tgtEl>
                                        <p:attrNameLst>
                                          <p:attrName>style.visibility</p:attrName>
                                        </p:attrNameLst>
                                      </p:cBhvr>
                                      <p:to>
                                        <p:strVal val="visible"/>
                                      </p:to>
                                    </p:set>
                                    <p:animEffect transition="in" filter="blinds(horizontal)">
                                      <p:cBhvr>
                                        <p:cTn id="19" dur="500"/>
                                        <p:tgtEl>
                                          <p:spTgt spid="39939">
                                            <p:txEl>
                                              <p:pRg st="4" end="4"/>
                                            </p:txEl>
                                          </p:spTgt>
                                        </p:tgtEl>
                                      </p:cBhvr>
                                    </p:animEffect>
                                  </p:childTnLst>
                                </p:cTn>
                              </p:par>
                              <p:par>
                                <p:cTn id="20" presetID="21" presetClass="entr" presetSubtype="2"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2)">
                                      <p:cBhvr>
                                        <p:cTn id="22" dur="3000"/>
                                        <p:tgtEl>
                                          <p:spTgt spid="8"/>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2000" fill="hold"/>
                                        <p:tgtEl>
                                          <p:spTgt spid="6"/>
                                        </p:tgtEl>
                                        <p:attrNameLst>
                                          <p:attrName>ppt_w</p:attrName>
                                        </p:attrNameLst>
                                      </p:cBhvr>
                                      <p:tavLst>
                                        <p:tav tm="0">
                                          <p:val>
                                            <p:fltVal val="0"/>
                                          </p:val>
                                        </p:tav>
                                        <p:tav tm="100000">
                                          <p:val>
                                            <p:strVal val="#ppt_w"/>
                                          </p:val>
                                        </p:tav>
                                      </p:tavLst>
                                    </p:anim>
                                    <p:anim calcmode="lin" valueType="num">
                                      <p:cBhvr>
                                        <p:cTn id="31" dur="2000" fill="hold"/>
                                        <p:tgtEl>
                                          <p:spTgt spid="6"/>
                                        </p:tgtEl>
                                        <p:attrNameLst>
                                          <p:attrName>ppt_h</p:attrName>
                                        </p:attrNameLst>
                                      </p:cBhvr>
                                      <p:tavLst>
                                        <p:tav tm="0">
                                          <p:val>
                                            <p:fltVal val="0"/>
                                          </p:val>
                                        </p:tav>
                                        <p:tav tm="100000">
                                          <p:val>
                                            <p:strVal val="#ppt_h"/>
                                          </p:val>
                                        </p:tav>
                                      </p:tavLst>
                                    </p:anim>
                                    <p:animEffect transition="in" filter="fade">
                                      <p:cBhvr>
                                        <p:cTn id="32" dur="2000"/>
                                        <p:tgtEl>
                                          <p:spTgt spid="6"/>
                                        </p:tgtEl>
                                      </p:cBhvr>
                                    </p:animEffect>
                                  </p:childTnLst>
                                </p:cTn>
                              </p:par>
                              <p:par>
                                <p:cTn id="33" presetID="53" presetClass="entr" presetSubtype="16"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2000" fill="hold"/>
                                        <p:tgtEl>
                                          <p:spTgt spid="7"/>
                                        </p:tgtEl>
                                        <p:attrNameLst>
                                          <p:attrName>ppt_w</p:attrName>
                                        </p:attrNameLst>
                                      </p:cBhvr>
                                      <p:tavLst>
                                        <p:tav tm="0">
                                          <p:val>
                                            <p:fltVal val="0"/>
                                          </p:val>
                                        </p:tav>
                                        <p:tav tm="100000">
                                          <p:val>
                                            <p:strVal val="#ppt_w"/>
                                          </p:val>
                                        </p:tav>
                                      </p:tavLst>
                                    </p:anim>
                                    <p:anim calcmode="lin" valueType="num">
                                      <p:cBhvr>
                                        <p:cTn id="36" dur="2000" fill="hold"/>
                                        <p:tgtEl>
                                          <p:spTgt spid="7"/>
                                        </p:tgtEl>
                                        <p:attrNameLst>
                                          <p:attrName>ppt_h</p:attrName>
                                        </p:attrNameLst>
                                      </p:cBhvr>
                                      <p:tavLst>
                                        <p:tav tm="0">
                                          <p:val>
                                            <p:fltVal val="0"/>
                                          </p:val>
                                        </p:tav>
                                        <p:tav tm="100000">
                                          <p:val>
                                            <p:strVal val="#ppt_h"/>
                                          </p:val>
                                        </p:tav>
                                      </p:tavLst>
                                    </p:anim>
                                    <p:animEffect transition="in" filter="fade">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6633"/>
            <a:ext cx="11440160" cy="6741367"/>
          </a:xfrm>
        </p:spPr>
        <p:txBody>
          <a:bodyPr/>
          <a:lstStyle/>
          <a:p>
            <a:pPr algn="ctr">
              <a:lnSpc>
                <a:spcPct val="80000"/>
              </a:lnSpc>
              <a:defRPr/>
            </a:pPr>
            <a:r>
              <a:rPr lang="en-US" sz="6000" dirty="0">
                <a:solidFill>
                  <a:srgbClr val="000099"/>
                </a:solidFill>
                <a:latin typeface="Rockwell Extra Bold" pitchFamily="18" charset="0"/>
              </a:rPr>
              <a:t>AIU </a:t>
            </a:r>
            <a:r>
              <a:rPr lang="es-MX" sz="2700" dirty="0">
                <a:solidFill>
                  <a:schemeClr val="tx2"/>
                </a:solidFill>
                <a:latin typeface="+mj-lt"/>
              </a:rPr>
              <a:t>surge en la década de 1980 para dar solución a la necesidad de desarrollo integral y sostenible, a través de varias Licenciaturas para los integrantes de los diferentes grupos de empresas que tienen sus socios  fundadores, rompiendo con el esquema tradicional de “saber” por el de “saber hacer”, pasando de la Pedagogía a la </a:t>
            </a:r>
            <a:r>
              <a:rPr lang="es-MX" sz="2700" dirty="0" err="1">
                <a:solidFill>
                  <a:schemeClr val="tx2"/>
                </a:solidFill>
                <a:latin typeface="+mj-lt"/>
              </a:rPr>
              <a:t>Andragogía</a:t>
            </a:r>
            <a:r>
              <a:rPr lang="es-MX" sz="2700" dirty="0">
                <a:solidFill>
                  <a:schemeClr val="tx2"/>
                </a:solidFill>
                <a:latin typeface="+mj-lt"/>
              </a:rPr>
              <a:t> con  énfasis en el capital humano y de la naturaleza como solución </a:t>
            </a:r>
            <a:r>
              <a:rPr lang="es-MX" sz="2700" dirty="0" err="1">
                <a:solidFill>
                  <a:schemeClr val="tx2"/>
                </a:solidFill>
                <a:latin typeface="+mj-lt"/>
              </a:rPr>
              <a:t>sinecuanón</a:t>
            </a:r>
            <a:r>
              <a:rPr lang="es-MX" sz="2700" dirty="0">
                <a:solidFill>
                  <a:schemeClr val="tx2"/>
                </a:solidFill>
                <a:latin typeface="+mj-lt"/>
              </a:rPr>
              <a:t> de un mundo cada vez más globalizado. Con los resultados obtenidos  se internacionaliza y se incrementan sus opciones de Licenciatura, siguiendo un crecimiento sostenido de las mismas hasta la actualidad donde se tienen programas a nivel de High </a:t>
            </a:r>
            <a:r>
              <a:rPr lang="es-MX" sz="2700" dirty="0" err="1">
                <a:solidFill>
                  <a:schemeClr val="tx2"/>
                </a:solidFill>
                <a:latin typeface="+mj-lt"/>
              </a:rPr>
              <a:t>school</a:t>
            </a:r>
            <a:r>
              <a:rPr lang="es-MX" sz="2700" dirty="0">
                <a:solidFill>
                  <a:schemeClr val="tx2"/>
                </a:solidFill>
                <a:latin typeface="+mj-lt"/>
              </a:rPr>
              <a:t>, Técnico superior, Licenciatura, Maestría, Doctorado y Postdoctoral con sistema personalizado o currículum  preestablecido, con sistema a Distancia o Semipresencial.</a:t>
            </a:r>
            <a:br>
              <a:rPr lang="es-MX" sz="2700" dirty="0">
                <a:solidFill>
                  <a:schemeClr val="tx2"/>
                </a:solidFill>
                <a:latin typeface="+mj-lt"/>
              </a:rPr>
            </a:br>
            <a:r>
              <a:rPr lang="es-MX" sz="2700" dirty="0">
                <a:solidFill>
                  <a:schemeClr val="tx2"/>
                </a:solidFill>
                <a:latin typeface="+mj-lt"/>
              </a:rPr>
              <a:t>AIU a acreditado a  Universidades e Instituciones extranjeras en sus programas en diferentes países y cuenta con sedes a nivel mundial que agrupan miles de estudiantes en 180 países</a:t>
            </a:r>
            <a:r>
              <a:rPr lang="es-MX" sz="2700" dirty="0">
                <a:solidFill>
                  <a:schemeClr val="tx2"/>
                </a:solidFill>
              </a:rPr>
              <a:t>, entre sus egresados se encuentran presidentes de países, corporaciones, universidades, etc.</a:t>
            </a:r>
            <a:endParaRPr lang="en-US" sz="2700" dirty="0">
              <a:solidFill>
                <a:schemeClr val="tx2"/>
              </a:solidFill>
              <a:latin typeface="Book Antiqua" pitchFamily="18" charset="0"/>
            </a:endParaRPr>
          </a:p>
        </p:txBody>
      </p:sp>
    </p:spTree>
    <p:extLst>
      <p:ext uri="{BB962C8B-B14F-4D97-AF65-F5344CB8AC3E}">
        <p14:creationId xmlns:p14="http://schemas.microsoft.com/office/powerpoint/2010/main" val="310021310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3">
                                            <p:txEl>
                                              <p:pRg st="0" end="0"/>
                                            </p:txEl>
                                          </p:spTgt>
                                        </p:tgtEl>
                                      </p:cBhvr>
                                    </p:animEffect>
                                    <p:animScale>
                                      <p:cBhvr>
                                        <p:cTn id="7" dur="50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1524000" y="170123"/>
            <a:ext cx="10022958" cy="3352800"/>
          </a:xfrm>
        </p:spPr>
        <p:txBody>
          <a:bodyPr/>
          <a:lstStyle/>
          <a:p>
            <a:pPr marL="514350" indent="-514350" algn="just" eaLnBrk="1" hangingPunct="1">
              <a:lnSpc>
                <a:spcPct val="100000"/>
              </a:lnSpc>
              <a:buFont typeface="Segoe UI" pitchFamily="34" charset="0"/>
              <a:buAutoNum type="arabicPeriod" startAt="6"/>
            </a:pPr>
            <a:r>
              <a:rPr lang="es-MX" altLang="en-US" sz="3000" dirty="0">
                <a:solidFill>
                  <a:schemeClr val="accent5">
                    <a:lumMod val="10000"/>
                  </a:schemeClr>
                </a:solidFill>
              </a:rPr>
              <a:t>Relación consciente con el cuerpo</a:t>
            </a:r>
          </a:p>
          <a:p>
            <a:pPr marL="514350" indent="-514350" algn="just" eaLnBrk="1" hangingPunct="1">
              <a:lnSpc>
                <a:spcPct val="100000"/>
              </a:lnSpc>
              <a:buFont typeface="Segoe UI" pitchFamily="34" charset="0"/>
              <a:buAutoNum type="arabicPeriod" startAt="6"/>
            </a:pPr>
            <a:r>
              <a:rPr lang="es-MX" altLang="en-US" sz="3000" dirty="0">
                <a:solidFill>
                  <a:schemeClr val="accent5">
                    <a:lumMod val="10000"/>
                  </a:schemeClr>
                </a:solidFill>
              </a:rPr>
              <a:t>Cada día mundo nuevo</a:t>
            </a:r>
          </a:p>
          <a:p>
            <a:pPr marL="514350" indent="-514350" algn="just" eaLnBrk="1" hangingPunct="1">
              <a:lnSpc>
                <a:spcPct val="100000"/>
              </a:lnSpc>
              <a:buFont typeface="Segoe UI" pitchFamily="34" charset="0"/>
              <a:buAutoNum type="arabicPeriod" startAt="6"/>
            </a:pPr>
            <a:r>
              <a:rPr lang="es-MX" altLang="en-US" sz="3000" dirty="0">
                <a:solidFill>
                  <a:schemeClr val="accent5">
                    <a:lumMod val="10000"/>
                  </a:schemeClr>
                </a:solidFill>
              </a:rPr>
              <a:t>Deja a lo atemporal encargarse del tiempo</a:t>
            </a:r>
            <a:endParaRPr lang="en-US" altLang="en-US" sz="3000" dirty="0">
              <a:solidFill>
                <a:schemeClr val="accent5">
                  <a:lumMod val="10000"/>
                </a:schemeClr>
              </a:solidFill>
            </a:endParaRPr>
          </a:p>
          <a:p>
            <a:pPr marL="514350" indent="-514350" algn="just" eaLnBrk="1" hangingPunct="1">
              <a:lnSpc>
                <a:spcPct val="100000"/>
              </a:lnSpc>
              <a:buFont typeface="Segoe UI" pitchFamily="34" charset="0"/>
              <a:buAutoNum type="arabicPeriod" startAt="6"/>
            </a:pPr>
            <a:r>
              <a:rPr lang="es-MX" altLang="en-US" sz="3000" dirty="0">
                <a:solidFill>
                  <a:schemeClr val="accent5">
                    <a:lumMod val="10000"/>
                  </a:schemeClr>
                </a:solidFill>
              </a:rPr>
              <a:t>Sentir el </a:t>
            </a:r>
            <a:r>
              <a:rPr lang="es-MX" altLang="en-US" sz="3200" dirty="0">
                <a:solidFill>
                  <a:schemeClr val="accent5">
                    <a:lumMod val="10000"/>
                  </a:schemeClr>
                </a:solidFill>
              </a:rPr>
              <a:t>mundo</a:t>
            </a:r>
            <a:r>
              <a:rPr lang="es-MX" altLang="en-US" sz="3000" dirty="0">
                <a:solidFill>
                  <a:schemeClr val="accent5">
                    <a:lumMod val="10000"/>
                  </a:schemeClr>
                </a:solidFill>
              </a:rPr>
              <a:t> en vez de tratar de entenderlo</a:t>
            </a:r>
          </a:p>
          <a:p>
            <a:pPr marL="514350" indent="-514350" algn="just" eaLnBrk="1" hangingPunct="1">
              <a:lnSpc>
                <a:spcPct val="100000"/>
              </a:lnSpc>
              <a:buFont typeface="Segoe UI" pitchFamily="34" charset="0"/>
              <a:buAutoNum type="arabicPeriod" startAt="6"/>
            </a:pPr>
            <a:r>
              <a:rPr lang="es-MX" altLang="en-US" sz="3000" dirty="0">
                <a:solidFill>
                  <a:schemeClr val="accent5">
                    <a:lumMod val="10000"/>
                  </a:schemeClr>
                </a:solidFill>
              </a:rPr>
              <a:t>Buscar tu misterio personal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264" y="3510413"/>
            <a:ext cx="4954219" cy="2670813"/>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418941" y="4572627"/>
            <a:ext cx="3694496" cy="1859441"/>
          </a:xfrm>
          <a:prstGeom prst="rect">
            <a:avLst/>
          </a:prstGeom>
        </p:spPr>
      </p:pic>
      <p:pic>
        <p:nvPicPr>
          <p:cNvPr id="4" name="Picture 3"/>
          <p:cNvPicPr>
            <a:picLocks noChangeAspect="1"/>
          </p:cNvPicPr>
          <p:nvPr/>
        </p:nvPicPr>
        <p:blipFill>
          <a:blip r:embed="rId4"/>
          <a:stretch>
            <a:fillRect/>
          </a:stretch>
        </p:blipFill>
        <p:spPr>
          <a:xfrm>
            <a:off x="10772652" y="5327712"/>
            <a:ext cx="981541" cy="853514"/>
          </a:xfrm>
          <a:prstGeom prst="rect">
            <a:avLst/>
          </a:prstGeom>
        </p:spPr>
      </p:pic>
    </p:spTree>
    <p:extLst>
      <p:ext uri="{BB962C8B-B14F-4D97-AF65-F5344CB8AC3E}">
        <p14:creationId xmlns:p14="http://schemas.microsoft.com/office/powerpoint/2010/main" val="20273731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fill="hold" grpId="0" nodeType="withEffect">
                                  <p:stCondLst>
                                    <p:cond delay="0"/>
                                  </p:stCondLst>
                                  <p:childTnLst>
                                    <p:animClr clrSpc="rgb" dir="cw">
                                      <p:cBhvr override="childStyle">
                                        <p:cTn id="6" dur="2250" fill="hold"/>
                                        <p:tgtEl>
                                          <p:spTgt spid="40962">
                                            <p:txEl>
                                              <p:pRg st="0" end="0"/>
                                            </p:txEl>
                                          </p:spTgt>
                                        </p:tgtEl>
                                        <p:attrNameLst>
                                          <p:attrName>style.color</p:attrName>
                                        </p:attrNameLst>
                                      </p:cBhvr>
                                      <p:to>
                                        <a:srgbClr val="FFFFFF"/>
                                      </p:to>
                                    </p:animClr>
                                    <p:animClr clrSpc="rgb" dir="cw">
                                      <p:cBhvr>
                                        <p:cTn id="7" dur="2250" fill="hold"/>
                                        <p:tgtEl>
                                          <p:spTgt spid="40962">
                                            <p:txEl>
                                              <p:pRg st="0" end="0"/>
                                            </p:txEl>
                                          </p:spTgt>
                                        </p:tgtEl>
                                        <p:attrNameLst>
                                          <p:attrName>fillcolor</p:attrName>
                                        </p:attrNameLst>
                                      </p:cBhvr>
                                      <p:to>
                                        <a:srgbClr val="FFFFFF"/>
                                      </p:to>
                                    </p:animClr>
                                    <p:set>
                                      <p:cBhvr>
                                        <p:cTn id="8" dur="2250" fill="hold"/>
                                        <p:tgtEl>
                                          <p:spTgt spid="40962">
                                            <p:txEl>
                                              <p:pRg st="0" end="0"/>
                                            </p:txEl>
                                          </p:spTgt>
                                        </p:tgtEl>
                                        <p:attrNameLst>
                                          <p:attrName>fill.type</p:attrName>
                                        </p:attrNameLst>
                                      </p:cBhvr>
                                      <p:to>
                                        <p:strVal val="solid"/>
                                      </p:to>
                                    </p:set>
                                    <p:set>
                                      <p:cBhvr>
                                        <p:cTn id="9" dur="2250" fill="hold"/>
                                        <p:tgtEl>
                                          <p:spTgt spid="40962">
                                            <p:txEl>
                                              <p:pRg st="0" end="0"/>
                                            </p:txEl>
                                          </p:spTgt>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2250" fill="hold"/>
                                        <p:tgtEl>
                                          <p:spTgt spid="40962">
                                            <p:txEl>
                                              <p:pRg st="1" end="1"/>
                                            </p:txEl>
                                          </p:spTgt>
                                        </p:tgtEl>
                                        <p:attrNameLst>
                                          <p:attrName>style.color</p:attrName>
                                        </p:attrNameLst>
                                      </p:cBhvr>
                                      <p:to>
                                        <a:srgbClr val="FFFFFF"/>
                                      </p:to>
                                    </p:animClr>
                                    <p:animClr clrSpc="rgb" dir="cw">
                                      <p:cBhvr>
                                        <p:cTn id="12" dur="2250" fill="hold"/>
                                        <p:tgtEl>
                                          <p:spTgt spid="40962">
                                            <p:txEl>
                                              <p:pRg st="1" end="1"/>
                                            </p:txEl>
                                          </p:spTgt>
                                        </p:tgtEl>
                                        <p:attrNameLst>
                                          <p:attrName>fillcolor</p:attrName>
                                        </p:attrNameLst>
                                      </p:cBhvr>
                                      <p:to>
                                        <a:srgbClr val="FFFFFF"/>
                                      </p:to>
                                    </p:animClr>
                                    <p:set>
                                      <p:cBhvr>
                                        <p:cTn id="13" dur="2250" fill="hold"/>
                                        <p:tgtEl>
                                          <p:spTgt spid="40962">
                                            <p:txEl>
                                              <p:pRg st="1" end="1"/>
                                            </p:txEl>
                                          </p:spTgt>
                                        </p:tgtEl>
                                        <p:attrNameLst>
                                          <p:attrName>fill.type</p:attrName>
                                        </p:attrNameLst>
                                      </p:cBhvr>
                                      <p:to>
                                        <p:strVal val="solid"/>
                                      </p:to>
                                    </p:set>
                                    <p:set>
                                      <p:cBhvr>
                                        <p:cTn id="14" dur="2250" fill="hold"/>
                                        <p:tgtEl>
                                          <p:spTgt spid="40962">
                                            <p:txEl>
                                              <p:pRg st="1" end="1"/>
                                            </p:txEl>
                                          </p:spTgt>
                                        </p:tgtEl>
                                        <p:attrNameLst>
                                          <p:attrName>fill.on</p:attrName>
                                        </p:attrNameLst>
                                      </p:cBhvr>
                                      <p:to>
                                        <p:strVal val="true"/>
                                      </p:to>
                                    </p:set>
                                  </p:childTnLst>
                                </p:cTn>
                              </p:par>
                              <p:par>
                                <p:cTn id="15" presetID="19" presetClass="emph" presetSubtype="0" fill="hold" grpId="0" nodeType="withEffect">
                                  <p:stCondLst>
                                    <p:cond delay="0"/>
                                  </p:stCondLst>
                                  <p:childTnLst>
                                    <p:animClr clrSpc="rgb" dir="cw">
                                      <p:cBhvr override="childStyle">
                                        <p:cTn id="16" dur="2250" fill="hold"/>
                                        <p:tgtEl>
                                          <p:spTgt spid="40962">
                                            <p:txEl>
                                              <p:pRg st="2" end="2"/>
                                            </p:txEl>
                                          </p:spTgt>
                                        </p:tgtEl>
                                        <p:attrNameLst>
                                          <p:attrName>style.color</p:attrName>
                                        </p:attrNameLst>
                                      </p:cBhvr>
                                      <p:to>
                                        <a:srgbClr val="FFFFFF"/>
                                      </p:to>
                                    </p:animClr>
                                    <p:animClr clrSpc="rgb" dir="cw">
                                      <p:cBhvr>
                                        <p:cTn id="17" dur="2250" fill="hold"/>
                                        <p:tgtEl>
                                          <p:spTgt spid="40962">
                                            <p:txEl>
                                              <p:pRg st="2" end="2"/>
                                            </p:txEl>
                                          </p:spTgt>
                                        </p:tgtEl>
                                        <p:attrNameLst>
                                          <p:attrName>fillcolor</p:attrName>
                                        </p:attrNameLst>
                                      </p:cBhvr>
                                      <p:to>
                                        <a:srgbClr val="FFFFFF"/>
                                      </p:to>
                                    </p:animClr>
                                    <p:set>
                                      <p:cBhvr>
                                        <p:cTn id="18" dur="2250" fill="hold"/>
                                        <p:tgtEl>
                                          <p:spTgt spid="40962">
                                            <p:txEl>
                                              <p:pRg st="2" end="2"/>
                                            </p:txEl>
                                          </p:spTgt>
                                        </p:tgtEl>
                                        <p:attrNameLst>
                                          <p:attrName>fill.type</p:attrName>
                                        </p:attrNameLst>
                                      </p:cBhvr>
                                      <p:to>
                                        <p:strVal val="solid"/>
                                      </p:to>
                                    </p:set>
                                    <p:set>
                                      <p:cBhvr>
                                        <p:cTn id="19" dur="2250" fill="hold"/>
                                        <p:tgtEl>
                                          <p:spTgt spid="40962">
                                            <p:txEl>
                                              <p:pRg st="2" end="2"/>
                                            </p:txEl>
                                          </p:spTgt>
                                        </p:tgtEl>
                                        <p:attrNameLst>
                                          <p:attrName>fill.on</p:attrName>
                                        </p:attrNameLst>
                                      </p:cBhvr>
                                      <p:to>
                                        <p:strVal val="true"/>
                                      </p:to>
                                    </p:set>
                                  </p:childTnLst>
                                </p:cTn>
                              </p:par>
                              <p:par>
                                <p:cTn id="20" presetID="19" presetClass="emph" presetSubtype="0" fill="hold" grpId="0" nodeType="withEffect">
                                  <p:stCondLst>
                                    <p:cond delay="0"/>
                                  </p:stCondLst>
                                  <p:childTnLst>
                                    <p:animClr clrSpc="rgb" dir="cw">
                                      <p:cBhvr override="childStyle">
                                        <p:cTn id="21" dur="2250" fill="hold"/>
                                        <p:tgtEl>
                                          <p:spTgt spid="40962">
                                            <p:txEl>
                                              <p:pRg st="3" end="3"/>
                                            </p:txEl>
                                          </p:spTgt>
                                        </p:tgtEl>
                                        <p:attrNameLst>
                                          <p:attrName>style.color</p:attrName>
                                        </p:attrNameLst>
                                      </p:cBhvr>
                                      <p:to>
                                        <a:srgbClr val="FFFFFF"/>
                                      </p:to>
                                    </p:animClr>
                                    <p:animClr clrSpc="rgb" dir="cw">
                                      <p:cBhvr>
                                        <p:cTn id="22" dur="2250" fill="hold"/>
                                        <p:tgtEl>
                                          <p:spTgt spid="40962">
                                            <p:txEl>
                                              <p:pRg st="3" end="3"/>
                                            </p:txEl>
                                          </p:spTgt>
                                        </p:tgtEl>
                                        <p:attrNameLst>
                                          <p:attrName>fillcolor</p:attrName>
                                        </p:attrNameLst>
                                      </p:cBhvr>
                                      <p:to>
                                        <a:srgbClr val="FFFFFF"/>
                                      </p:to>
                                    </p:animClr>
                                    <p:set>
                                      <p:cBhvr>
                                        <p:cTn id="23" dur="2250" fill="hold"/>
                                        <p:tgtEl>
                                          <p:spTgt spid="40962">
                                            <p:txEl>
                                              <p:pRg st="3" end="3"/>
                                            </p:txEl>
                                          </p:spTgt>
                                        </p:tgtEl>
                                        <p:attrNameLst>
                                          <p:attrName>fill.type</p:attrName>
                                        </p:attrNameLst>
                                      </p:cBhvr>
                                      <p:to>
                                        <p:strVal val="solid"/>
                                      </p:to>
                                    </p:set>
                                    <p:set>
                                      <p:cBhvr>
                                        <p:cTn id="24" dur="2250" fill="hold"/>
                                        <p:tgtEl>
                                          <p:spTgt spid="40962">
                                            <p:txEl>
                                              <p:pRg st="3" end="3"/>
                                            </p:txEl>
                                          </p:spTgt>
                                        </p:tgtEl>
                                        <p:attrNameLst>
                                          <p:attrName>fill.on</p:attrName>
                                        </p:attrNameLst>
                                      </p:cBhvr>
                                      <p:to>
                                        <p:strVal val="true"/>
                                      </p:to>
                                    </p:set>
                                  </p:childTnLst>
                                </p:cTn>
                              </p:par>
                              <p:par>
                                <p:cTn id="25" presetID="19" presetClass="emph" presetSubtype="0" fill="hold" grpId="0" nodeType="withEffect">
                                  <p:stCondLst>
                                    <p:cond delay="0"/>
                                  </p:stCondLst>
                                  <p:childTnLst>
                                    <p:animClr clrSpc="rgb" dir="cw">
                                      <p:cBhvr override="childStyle">
                                        <p:cTn id="26" dur="2250" fill="hold"/>
                                        <p:tgtEl>
                                          <p:spTgt spid="40962">
                                            <p:txEl>
                                              <p:pRg st="4" end="4"/>
                                            </p:txEl>
                                          </p:spTgt>
                                        </p:tgtEl>
                                        <p:attrNameLst>
                                          <p:attrName>style.color</p:attrName>
                                        </p:attrNameLst>
                                      </p:cBhvr>
                                      <p:to>
                                        <a:srgbClr val="FFFFFF"/>
                                      </p:to>
                                    </p:animClr>
                                    <p:animClr clrSpc="rgb" dir="cw">
                                      <p:cBhvr>
                                        <p:cTn id="27" dur="2250" fill="hold"/>
                                        <p:tgtEl>
                                          <p:spTgt spid="40962">
                                            <p:txEl>
                                              <p:pRg st="4" end="4"/>
                                            </p:txEl>
                                          </p:spTgt>
                                        </p:tgtEl>
                                        <p:attrNameLst>
                                          <p:attrName>fillcolor</p:attrName>
                                        </p:attrNameLst>
                                      </p:cBhvr>
                                      <p:to>
                                        <a:srgbClr val="FFFFFF"/>
                                      </p:to>
                                    </p:animClr>
                                    <p:set>
                                      <p:cBhvr>
                                        <p:cTn id="28" dur="2250" fill="hold"/>
                                        <p:tgtEl>
                                          <p:spTgt spid="40962">
                                            <p:txEl>
                                              <p:pRg st="4" end="4"/>
                                            </p:txEl>
                                          </p:spTgt>
                                        </p:tgtEl>
                                        <p:attrNameLst>
                                          <p:attrName>fill.type</p:attrName>
                                        </p:attrNameLst>
                                      </p:cBhvr>
                                      <p:to>
                                        <p:strVal val="solid"/>
                                      </p:to>
                                    </p:set>
                                    <p:set>
                                      <p:cBhvr>
                                        <p:cTn id="29" dur="2250" fill="hold"/>
                                        <p:tgtEl>
                                          <p:spTgt spid="40962">
                                            <p:txEl>
                                              <p:pRg st="4" end="4"/>
                                            </p:txEl>
                                          </p:spTgt>
                                        </p:tgtEl>
                                        <p:attrNameLst>
                                          <p:attrName>fill.on</p:attrName>
                                        </p:attrNameLst>
                                      </p:cBhvr>
                                      <p:to>
                                        <p:strVal val="true"/>
                                      </p:to>
                                    </p:set>
                                  </p:childTnLst>
                                </p:cTn>
                              </p:par>
                              <p:par>
                                <p:cTn id="30" presetID="6" presetClass="emph" presetSubtype="0" fill="hold" nodeType="withEffect">
                                  <p:stCondLst>
                                    <p:cond delay="0"/>
                                  </p:stCondLst>
                                  <p:childTnLst>
                                    <p:animScale>
                                      <p:cBhvr>
                                        <p:cTn id="31" dur="3000" fill="hold"/>
                                        <p:tgtEl>
                                          <p:spTgt spid="2"/>
                                        </p:tgtEl>
                                      </p:cBhvr>
                                      <p:by x="150000" y="150000"/>
                                    </p:animScale>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2250" fill="hold"/>
                                        <p:tgtEl>
                                          <p:spTgt spid="4"/>
                                        </p:tgtEl>
                                        <p:attrNameLst>
                                          <p:attrName>ppt_w</p:attrName>
                                        </p:attrNameLst>
                                      </p:cBhvr>
                                      <p:tavLst>
                                        <p:tav tm="0">
                                          <p:val>
                                            <p:fltVal val="0"/>
                                          </p:val>
                                        </p:tav>
                                        <p:tav tm="100000">
                                          <p:val>
                                            <p:strVal val="#ppt_w"/>
                                          </p:val>
                                        </p:tav>
                                      </p:tavLst>
                                    </p:anim>
                                    <p:anim calcmode="lin" valueType="num">
                                      <p:cBhvr>
                                        <p:cTn id="35" dur="2250" fill="hold"/>
                                        <p:tgtEl>
                                          <p:spTgt spid="4"/>
                                        </p:tgtEl>
                                        <p:attrNameLst>
                                          <p:attrName>ppt_h</p:attrName>
                                        </p:attrNameLst>
                                      </p:cBhvr>
                                      <p:tavLst>
                                        <p:tav tm="0">
                                          <p:val>
                                            <p:fltVal val="0"/>
                                          </p:val>
                                        </p:tav>
                                        <p:tav tm="100000">
                                          <p:val>
                                            <p:strVal val="#ppt_h"/>
                                          </p:val>
                                        </p:tav>
                                      </p:tavLst>
                                    </p:anim>
                                    <p:animEffect transition="in" filter="fade">
                                      <p:cBhvr>
                                        <p:cTn id="36" dur="2250"/>
                                        <p:tgtEl>
                                          <p:spTgt spid="4"/>
                                        </p:tgtEl>
                                      </p:cBhvr>
                                    </p:animEffect>
                                  </p:childTnLst>
                                </p:cTn>
                              </p:par>
                              <p:par>
                                <p:cTn id="37" presetID="2" presetClass="entr" presetSubtype="3"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2000" fill="hold"/>
                                        <p:tgtEl>
                                          <p:spTgt spid="3"/>
                                        </p:tgtEl>
                                        <p:attrNameLst>
                                          <p:attrName>ppt_x</p:attrName>
                                        </p:attrNameLst>
                                      </p:cBhvr>
                                      <p:tavLst>
                                        <p:tav tm="0">
                                          <p:val>
                                            <p:strVal val="1+#ppt_w/2"/>
                                          </p:val>
                                        </p:tav>
                                        <p:tav tm="100000">
                                          <p:val>
                                            <p:strVal val="#ppt_x"/>
                                          </p:val>
                                        </p:tav>
                                      </p:tavLst>
                                    </p:anim>
                                    <p:anim calcmode="lin" valueType="num">
                                      <p:cBhvr additive="base">
                                        <p:cTn id="40"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15680" y="1196752"/>
            <a:ext cx="6385520" cy="4154984"/>
          </a:xfrm>
          <a:prstGeom prst="rect">
            <a:avLst/>
          </a:prstGeom>
          <a:noFill/>
          <a:scene3d>
            <a:camera prst="orthographicFront"/>
            <a:lightRig rig="threePt" dir="t"/>
          </a:scene3d>
          <a:sp3d>
            <a:bevelT w="165100" prst="coolSlant"/>
          </a:sp3d>
        </p:spPr>
        <p:txBody>
          <a:bodyPr wrap="square" lIns="91440" tIns="45720" rIns="91440" bIns="45720">
            <a:spAutoFit/>
          </a:bodyPr>
          <a:lstStyle/>
          <a:p>
            <a:pPr algn="ctr"/>
            <a:r>
              <a:rPr lang="es-MX" sz="4400" b="1" dirty="0"/>
              <a:t>Muchas gracias a todos los participantes y organizadores por esta oportunidad de compartir y enriquecernos</a:t>
            </a:r>
            <a:r>
              <a:rPr lang="es-MX" sz="4400" dirty="0"/>
              <a:t>.</a:t>
            </a:r>
            <a:endParaRPr lang="en-US" sz="4400" dirty="0"/>
          </a:p>
        </p:txBody>
      </p:sp>
    </p:spTree>
    <p:extLst>
      <p:ext uri="{BB962C8B-B14F-4D97-AF65-F5344CB8AC3E}">
        <p14:creationId xmlns:p14="http://schemas.microsoft.com/office/powerpoint/2010/main" val="3368738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3000" fill="hold"/>
                                        <p:tgtEl>
                                          <p:spTgt spid="5"/>
                                        </p:tgtEl>
                                      </p:cBhvr>
                                      <p:by x="150000" y="150000"/>
                                    </p:animScale>
                                  </p:childTnLst>
                                </p:cTn>
                              </p:par>
                              <p:par>
                                <p:cTn id="7" presetID="24" presetClass="emph" presetSubtype="0" fill="hold" grpId="1" nodeType="withEffect">
                                  <p:stCondLst>
                                    <p:cond delay="0"/>
                                  </p:stCondLst>
                                  <p:childTnLst>
                                    <p:animClr clrSpc="hsl" dir="cw">
                                      <p:cBhvr override="childStyle">
                                        <p:cTn id="8" dur="3000" fill="hold"/>
                                        <p:tgtEl>
                                          <p:spTgt spid="5"/>
                                        </p:tgtEl>
                                        <p:attrNameLst>
                                          <p:attrName>style.color</p:attrName>
                                        </p:attrNameLst>
                                      </p:cBhvr>
                                      <p:by>
                                        <p:hsl h="0" s="-12549" l="-25098"/>
                                      </p:by>
                                    </p:animClr>
                                    <p:animClr clrSpc="hsl" dir="cw">
                                      <p:cBhvr>
                                        <p:cTn id="9" dur="3000" fill="hold"/>
                                        <p:tgtEl>
                                          <p:spTgt spid="5"/>
                                        </p:tgtEl>
                                        <p:attrNameLst>
                                          <p:attrName>fillcolor</p:attrName>
                                        </p:attrNameLst>
                                      </p:cBhvr>
                                      <p:by>
                                        <p:hsl h="0" s="-12549" l="-25098"/>
                                      </p:by>
                                    </p:animClr>
                                    <p:animClr clrSpc="hsl" dir="cw">
                                      <p:cBhvr>
                                        <p:cTn id="10" dur="3000" fill="hold"/>
                                        <p:tgtEl>
                                          <p:spTgt spid="5"/>
                                        </p:tgtEl>
                                        <p:attrNameLst>
                                          <p:attrName>stroke.color</p:attrName>
                                        </p:attrNameLst>
                                      </p:cBhvr>
                                      <p:by>
                                        <p:hsl h="0" s="-12549" l="-25098"/>
                                      </p:by>
                                    </p:animClr>
                                    <p:set>
                                      <p:cBhvr>
                                        <p:cTn id="11" dur="3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306320" y="45589"/>
            <a:ext cx="9966960" cy="6745436"/>
          </a:xfrm>
          <a:prstGeom prst="rect">
            <a:avLst/>
          </a:prstGeom>
        </p:spPr>
        <p:txBody>
          <a:bodyPr wrap="square" anchor="ctr">
            <a:spAutoFit/>
          </a:bodyPr>
          <a:lstStyle/>
          <a:p>
            <a:pPr>
              <a:lnSpc>
                <a:spcPct val="150000"/>
              </a:lnSpc>
              <a:buFont typeface="Arial" panose="020B0604020202020204" pitchFamily="34" charset="0"/>
              <a:buChar char="•"/>
            </a:pPr>
            <a:r>
              <a:rPr lang="es-MX" sz="1400" kern="1800" dirty="0">
                <a:latin typeface="+mj-lt"/>
                <a:ea typeface="Times New Roman" panose="02020603050405020304" pitchFamily="18" charset="0"/>
                <a:cs typeface="Times New Roman" panose="02020603050405020304" pitchFamily="18" charset="0"/>
              </a:rPr>
              <a:t>Generación de modelos de negocio (</a:t>
            </a:r>
            <a:r>
              <a:rPr lang="es-MX" sz="1400" kern="1800" dirty="0" err="1">
                <a:latin typeface="+mj-lt"/>
                <a:ea typeface="Times New Roman" panose="02020603050405020304" pitchFamily="18" charset="0"/>
                <a:cs typeface="Times New Roman" panose="02020603050405020304" pitchFamily="18" charset="0"/>
              </a:rPr>
              <a:t>Spanish</a:t>
            </a:r>
            <a:r>
              <a:rPr lang="es-MX" sz="1400" kern="1800" dirty="0">
                <a:latin typeface="+mj-lt"/>
                <a:ea typeface="Times New Roman" panose="02020603050405020304" pitchFamily="18" charset="0"/>
                <a:cs typeface="Times New Roman" panose="02020603050405020304" pitchFamily="18" charset="0"/>
              </a:rPr>
              <a:t>) </a:t>
            </a:r>
            <a:r>
              <a:rPr lang="es-MX" sz="1400" kern="1800" dirty="0" err="1">
                <a:latin typeface="+mj-lt"/>
                <a:ea typeface="Times New Roman" panose="02020603050405020304" pitchFamily="18" charset="0"/>
                <a:cs typeface="Times New Roman" panose="02020603050405020304" pitchFamily="18" charset="0"/>
              </a:rPr>
              <a:t>Perfect</a:t>
            </a:r>
            <a:r>
              <a:rPr lang="es-MX" sz="1400" kern="1800" dirty="0">
                <a:latin typeface="+mj-lt"/>
                <a:ea typeface="Times New Roman" panose="02020603050405020304" pitchFamily="18" charset="0"/>
                <a:cs typeface="Times New Roman" panose="02020603050405020304" pitchFamily="18" charset="0"/>
              </a:rPr>
              <a:t> </a:t>
            </a:r>
            <a:r>
              <a:rPr lang="es-MX" sz="1400" kern="1800" dirty="0" err="1">
                <a:latin typeface="+mj-lt"/>
                <a:ea typeface="Times New Roman" panose="02020603050405020304" pitchFamily="18" charset="0"/>
                <a:cs typeface="Times New Roman" panose="02020603050405020304" pitchFamily="18" charset="0"/>
              </a:rPr>
              <a:t>Paperback</a:t>
            </a:r>
            <a:r>
              <a:rPr lang="es-MX" sz="1400" kern="1800" dirty="0">
                <a:latin typeface="+mj-lt"/>
                <a:ea typeface="Times New Roman" panose="02020603050405020304" pitchFamily="18" charset="0"/>
                <a:cs typeface="Times New Roman" panose="02020603050405020304" pitchFamily="18" charset="0"/>
              </a:rPr>
              <a:t> – </a:t>
            </a:r>
            <a:r>
              <a:rPr lang="es-MX" sz="1400" kern="1800" dirty="0" err="1">
                <a:latin typeface="+mj-lt"/>
                <a:ea typeface="Times New Roman" panose="02020603050405020304" pitchFamily="18" charset="0"/>
                <a:cs typeface="Times New Roman" panose="02020603050405020304" pitchFamily="18" charset="0"/>
              </a:rPr>
              <a:t>March</a:t>
            </a:r>
            <a:r>
              <a:rPr lang="es-MX" sz="1400" kern="1800" dirty="0">
                <a:latin typeface="+mj-lt"/>
                <a:ea typeface="Times New Roman" panose="02020603050405020304" pitchFamily="18" charset="0"/>
                <a:cs typeface="Times New Roman" panose="02020603050405020304" pitchFamily="18" charset="0"/>
              </a:rPr>
              <a:t> 22, 2011, </a:t>
            </a:r>
            <a:r>
              <a:rPr lang="en-US" sz="1400" dirty="0">
                <a:latin typeface="+mj-lt"/>
                <a:ea typeface="Times New Roman" panose="02020603050405020304" pitchFamily="18" charset="0"/>
                <a:cs typeface="Times New Roman" panose="02020603050405020304" pitchFamily="18" charset="0"/>
              </a:rPr>
              <a:t>by Yves </a:t>
            </a:r>
            <a:r>
              <a:rPr lang="en-US" sz="1400" dirty="0" err="1">
                <a:latin typeface="+mj-lt"/>
                <a:ea typeface="Times New Roman" panose="02020603050405020304" pitchFamily="18" charset="0"/>
                <a:cs typeface="Times New Roman" panose="02020603050405020304" pitchFamily="18" charset="0"/>
              </a:rPr>
              <a:t>Pigneur</a:t>
            </a:r>
            <a:r>
              <a:rPr lang="en-US" sz="1400" dirty="0">
                <a:latin typeface="+mj-lt"/>
                <a:ea typeface="Times New Roman" panose="02020603050405020304" pitchFamily="18" charset="0"/>
                <a:cs typeface="Times New Roman" panose="02020603050405020304" pitchFamily="18" charset="0"/>
              </a:rPr>
              <a:t> Alexander </a:t>
            </a:r>
            <a:r>
              <a:rPr lang="en-US" sz="1400" dirty="0" err="1">
                <a:latin typeface="+mj-lt"/>
                <a:ea typeface="Times New Roman" panose="02020603050405020304" pitchFamily="18" charset="0"/>
                <a:cs typeface="Times New Roman" panose="02020603050405020304" pitchFamily="18" charset="0"/>
              </a:rPr>
              <a:t>Osterwalder</a:t>
            </a:r>
            <a:r>
              <a:rPr lang="en-US" sz="1400" dirty="0">
                <a:latin typeface="+mj-lt"/>
                <a:ea typeface="Times New Roman" panose="02020603050405020304" pitchFamily="18" charset="0"/>
                <a:cs typeface="Times New Roman" panose="02020603050405020304" pitchFamily="18" charset="0"/>
              </a:rPr>
              <a:t> (Author) </a:t>
            </a:r>
            <a:endParaRPr lang="en-US" sz="1400" dirty="0">
              <a:latin typeface="+mj-lt"/>
              <a:ea typeface="Calibri" panose="020F0502020204030204" pitchFamily="34" charset="0"/>
              <a:cs typeface="Times New Roman" panose="02020603050405020304" pitchFamily="18" charset="0"/>
            </a:endParaRPr>
          </a:p>
          <a:p>
            <a:pPr>
              <a:lnSpc>
                <a:spcPct val="150000"/>
              </a:lnSpc>
              <a:buFont typeface="Arial" panose="020B0604020202020204" pitchFamily="34" charset="0"/>
              <a:buChar char="•"/>
            </a:pPr>
            <a:r>
              <a:rPr lang="es-MX" sz="1400" kern="1800" dirty="0">
                <a:latin typeface="+mj-lt"/>
                <a:ea typeface="Times New Roman" panose="02020603050405020304" pitchFamily="18" charset="0"/>
                <a:cs typeface="Times New Roman" panose="02020603050405020304" pitchFamily="18" charset="0"/>
              </a:rPr>
              <a:t>La ciencia de la felicidad (</a:t>
            </a:r>
            <a:r>
              <a:rPr lang="es-MX" sz="1400" kern="1800" dirty="0" err="1">
                <a:latin typeface="+mj-lt"/>
                <a:ea typeface="Times New Roman" panose="02020603050405020304" pitchFamily="18" charset="0"/>
                <a:cs typeface="Times New Roman" panose="02020603050405020304" pitchFamily="18" charset="0"/>
              </a:rPr>
              <a:t>Spanish</a:t>
            </a:r>
            <a:r>
              <a:rPr lang="es-MX" sz="1400" kern="1800" dirty="0">
                <a:latin typeface="+mj-lt"/>
                <a:ea typeface="Times New Roman" panose="02020603050405020304" pitchFamily="18" charset="0"/>
                <a:cs typeface="Times New Roman" panose="02020603050405020304" pitchFamily="18" charset="0"/>
              </a:rPr>
              <a:t> </a:t>
            </a:r>
            <a:r>
              <a:rPr lang="es-MX" sz="1400" kern="1800" dirty="0" err="1">
                <a:latin typeface="+mj-lt"/>
                <a:ea typeface="Times New Roman" panose="02020603050405020304" pitchFamily="18" charset="0"/>
                <a:cs typeface="Times New Roman" panose="02020603050405020304" pitchFamily="18" charset="0"/>
              </a:rPr>
              <a:t>Edition</a:t>
            </a:r>
            <a:r>
              <a:rPr lang="es-MX" sz="1400" kern="1800" dirty="0">
                <a:latin typeface="+mj-lt"/>
                <a:ea typeface="Times New Roman" panose="02020603050405020304" pitchFamily="18" charset="0"/>
                <a:cs typeface="Times New Roman" panose="02020603050405020304" pitchFamily="18" charset="0"/>
              </a:rPr>
              <a:t>) (</a:t>
            </a:r>
            <a:r>
              <a:rPr lang="es-MX" sz="1400" kern="1800" dirty="0" err="1">
                <a:latin typeface="+mj-lt"/>
                <a:ea typeface="Times New Roman" panose="02020603050405020304" pitchFamily="18" charset="0"/>
                <a:cs typeface="Times New Roman" panose="02020603050405020304" pitchFamily="18" charset="0"/>
              </a:rPr>
              <a:t>Spanish</a:t>
            </a:r>
            <a:r>
              <a:rPr lang="es-MX" sz="1400" kern="1800" dirty="0">
                <a:latin typeface="+mj-lt"/>
                <a:ea typeface="Times New Roman" panose="02020603050405020304" pitchFamily="18" charset="0"/>
                <a:cs typeface="Times New Roman" panose="02020603050405020304" pitchFamily="18" charset="0"/>
              </a:rPr>
              <a:t>) </a:t>
            </a:r>
            <a:r>
              <a:rPr lang="es-MX" sz="1400" kern="1800" dirty="0" err="1">
                <a:latin typeface="+mj-lt"/>
                <a:ea typeface="Times New Roman" panose="02020603050405020304" pitchFamily="18" charset="0"/>
                <a:cs typeface="Times New Roman" panose="02020603050405020304" pitchFamily="18" charset="0"/>
              </a:rPr>
              <a:t>Paperback</a:t>
            </a:r>
            <a:r>
              <a:rPr lang="es-MX" sz="1400" kern="1800" dirty="0">
                <a:latin typeface="+mj-lt"/>
                <a:ea typeface="Times New Roman" panose="02020603050405020304" pitchFamily="18" charset="0"/>
                <a:cs typeface="Times New Roman" panose="02020603050405020304" pitchFamily="18" charset="0"/>
              </a:rPr>
              <a:t> – </a:t>
            </a:r>
            <a:r>
              <a:rPr lang="es-MX" sz="1400" kern="1800" dirty="0" err="1">
                <a:latin typeface="+mj-lt"/>
                <a:ea typeface="Times New Roman" panose="02020603050405020304" pitchFamily="18" charset="0"/>
                <a:cs typeface="Times New Roman" panose="02020603050405020304" pitchFamily="18" charset="0"/>
              </a:rPr>
              <a:t>December</a:t>
            </a:r>
            <a:r>
              <a:rPr lang="es-MX" sz="1400" kern="1800" dirty="0">
                <a:latin typeface="+mj-lt"/>
                <a:ea typeface="Times New Roman" panose="02020603050405020304" pitchFamily="18" charset="0"/>
                <a:cs typeface="Times New Roman" panose="02020603050405020304" pitchFamily="18" charset="0"/>
              </a:rPr>
              <a:t> 1, 2011, </a:t>
            </a:r>
            <a:r>
              <a:rPr lang="en-US" sz="1400" dirty="0">
                <a:latin typeface="+mj-lt"/>
                <a:ea typeface="Times New Roman" panose="02020603050405020304" pitchFamily="18" charset="0"/>
                <a:cs typeface="Times New Roman" panose="02020603050405020304" pitchFamily="18" charset="0"/>
              </a:rPr>
              <a:t>by Sonja </a:t>
            </a:r>
            <a:r>
              <a:rPr lang="en-US" sz="1400" dirty="0" err="1">
                <a:latin typeface="+mj-lt"/>
                <a:ea typeface="Times New Roman" panose="02020603050405020304" pitchFamily="18" charset="0"/>
                <a:cs typeface="Times New Roman" panose="02020603050405020304" pitchFamily="18" charset="0"/>
              </a:rPr>
              <a:t>Lyubomirsky</a:t>
            </a:r>
            <a:r>
              <a:rPr lang="en-US" sz="1400" dirty="0">
                <a:latin typeface="+mj-lt"/>
                <a:ea typeface="Times New Roman" panose="02020603050405020304" pitchFamily="18" charset="0"/>
                <a:cs typeface="Times New Roman" panose="02020603050405020304" pitchFamily="18" charset="0"/>
              </a:rPr>
              <a:t> (Author)</a:t>
            </a:r>
            <a:endParaRPr lang="en-US" sz="1400" dirty="0">
              <a:latin typeface="+mj-lt"/>
              <a:ea typeface="Calibri" panose="020F0502020204030204" pitchFamily="34" charset="0"/>
              <a:cs typeface="Times New Roman" panose="02020603050405020304" pitchFamily="18" charset="0"/>
            </a:endParaRPr>
          </a:p>
          <a:p>
            <a:pPr>
              <a:lnSpc>
                <a:spcPct val="150000"/>
              </a:lnSpc>
              <a:buFont typeface="Arial" panose="020B0604020202020204" pitchFamily="34" charset="0"/>
              <a:buChar char="•"/>
            </a:pPr>
            <a:r>
              <a:rPr lang="en-US" sz="1400" kern="1800" dirty="0" err="1">
                <a:latin typeface="+mj-lt"/>
                <a:ea typeface="Times New Roman" panose="02020603050405020304" pitchFamily="18" charset="0"/>
                <a:cs typeface="Times New Roman" panose="02020603050405020304" pitchFamily="18" charset="0"/>
              </a:rPr>
              <a:t>Aprender</a:t>
            </a:r>
            <a:r>
              <a:rPr lang="en-US" sz="1400" kern="1800" dirty="0">
                <a:latin typeface="+mj-lt"/>
                <a:ea typeface="Times New Roman" panose="02020603050405020304" pitchFamily="18" charset="0"/>
                <a:cs typeface="Times New Roman" panose="02020603050405020304" pitchFamily="18" charset="0"/>
              </a:rPr>
              <a:t> a </a:t>
            </a:r>
            <a:r>
              <a:rPr lang="en-US" sz="1400" kern="1800" dirty="0" err="1">
                <a:latin typeface="+mj-lt"/>
                <a:ea typeface="Times New Roman" panose="02020603050405020304" pitchFamily="18" charset="0"/>
                <a:cs typeface="Times New Roman" panose="02020603050405020304" pitchFamily="18" charset="0"/>
              </a:rPr>
              <a:t>Fluir</a:t>
            </a:r>
            <a:r>
              <a:rPr lang="en-US" sz="1400" kern="1800" dirty="0">
                <a:latin typeface="+mj-lt"/>
                <a:ea typeface="Times New Roman" panose="02020603050405020304" pitchFamily="18" charset="0"/>
                <a:cs typeface="Times New Roman" panose="02020603050405020304" pitchFamily="18" charset="0"/>
              </a:rPr>
              <a:t> (Spanish Edition) (Spanish) Paperback – October, 1998, </a:t>
            </a:r>
            <a:r>
              <a:rPr lang="en-US" sz="1400" dirty="0">
                <a:latin typeface="+mj-lt"/>
                <a:ea typeface="Times New Roman" panose="02020603050405020304" pitchFamily="18" charset="0"/>
                <a:cs typeface="Times New Roman" panose="02020603050405020304" pitchFamily="18" charset="0"/>
              </a:rPr>
              <a:t>by M. </a:t>
            </a:r>
            <a:r>
              <a:rPr lang="en-US" sz="1400" dirty="0" err="1">
                <a:latin typeface="+mj-lt"/>
                <a:ea typeface="Times New Roman" panose="02020603050405020304" pitchFamily="18" charset="0"/>
                <a:cs typeface="Times New Roman" panose="02020603050405020304" pitchFamily="18" charset="0"/>
              </a:rPr>
              <a:t>Csikszentmihalyi</a:t>
            </a:r>
            <a:r>
              <a:rPr lang="en-US" sz="1400" dirty="0">
                <a:latin typeface="+mj-lt"/>
                <a:ea typeface="Times New Roman" panose="02020603050405020304" pitchFamily="18" charset="0"/>
                <a:cs typeface="Times New Roman" panose="02020603050405020304" pitchFamily="18" charset="0"/>
              </a:rPr>
              <a:t> (Author)</a:t>
            </a:r>
            <a:endParaRPr lang="en-US" sz="1400" dirty="0">
              <a:latin typeface="+mj-lt"/>
              <a:ea typeface="Calibri" panose="020F0502020204030204" pitchFamily="34" charset="0"/>
              <a:cs typeface="Times New Roman" panose="02020603050405020304" pitchFamily="18" charset="0"/>
            </a:endParaRPr>
          </a:p>
          <a:p>
            <a:pPr>
              <a:lnSpc>
                <a:spcPct val="150000"/>
              </a:lnSpc>
              <a:buFont typeface="Arial" panose="020B0604020202020204" pitchFamily="34" charset="0"/>
              <a:buChar char="•"/>
            </a:pPr>
            <a:r>
              <a:rPr lang="en-US" sz="1400" kern="1800" dirty="0">
                <a:latin typeface="+mj-lt"/>
                <a:ea typeface="Times New Roman" panose="02020603050405020304" pitchFamily="18" charset="0"/>
                <a:cs typeface="Times New Roman" panose="02020603050405020304" pitchFamily="18" charset="0"/>
              </a:rPr>
              <a:t>La </a:t>
            </a:r>
            <a:r>
              <a:rPr lang="en-US" sz="1400" kern="1800" dirty="0" err="1">
                <a:latin typeface="+mj-lt"/>
                <a:ea typeface="Times New Roman" panose="02020603050405020304" pitchFamily="18" charset="0"/>
                <a:cs typeface="Times New Roman" panose="02020603050405020304" pitchFamily="18" charset="0"/>
              </a:rPr>
              <a:t>Autentica</a:t>
            </a:r>
            <a:r>
              <a:rPr lang="en-US" sz="1400" kern="1800" dirty="0">
                <a:latin typeface="+mj-lt"/>
                <a:ea typeface="Times New Roman" panose="02020603050405020304" pitchFamily="18" charset="0"/>
                <a:cs typeface="Times New Roman" panose="02020603050405020304" pitchFamily="18" charset="0"/>
              </a:rPr>
              <a:t> </a:t>
            </a:r>
            <a:r>
              <a:rPr lang="en-US" sz="1400" kern="1800" dirty="0" err="1">
                <a:latin typeface="+mj-lt"/>
                <a:ea typeface="Times New Roman" panose="02020603050405020304" pitchFamily="18" charset="0"/>
                <a:cs typeface="Times New Roman" panose="02020603050405020304" pitchFamily="18" charset="0"/>
              </a:rPr>
              <a:t>Felicidad</a:t>
            </a:r>
            <a:r>
              <a:rPr lang="en-US" sz="1400" kern="1800" dirty="0">
                <a:latin typeface="+mj-lt"/>
                <a:ea typeface="Times New Roman" panose="02020603050405020304" pitchFamily="18" charset="0"/>
                <a:cs typeface="Times New Roman" panose="02020603050405020304" pitchFamily="18" charset="0"/>
              </a:rPr>
              <a:t>/ Authentic Happiness (Spanish Edition) Paperback – July 30, 2007, </a:t>
            </a:r>
            <a:r>
              <a:rPr lang="en-US" sz="1400" dirty="0">
                <a:latin typeface="+mj-lt"/>
                <a:ea typeface="Times New Roman" panose="02020603050405020304" pitchFamily="18" charset="0"/>
                <a:cs typeface="Times New Roman" panose="02020603050405020304" pitchFamily="18" charset="0"/>
              </a:rPr>
              <a:t>by Martin Seligman (Author), </a:t>
            </a:r>
            <a:endParaRPr lang="en-US" sz="1400" dirty="0">
              <a:latin typeface="+mj-lt"/>
              <a:ea typeface="Calibri" panose="020F0502020204030204" pitchFamily="34" charset="0"/>
              <a:cs typeface="Times New Roman" panose="02020603050405020304" pitchFamily="18" charset="0"/>
            </a:endParaRPr>
          </a:p>
          <a:p>
            <a:pPr>
              <a:lnSpc>
                <a:spcPct val="150000"/>
              </a:lnSpc>
              <a:buFont typeface="Arial" panose="020B0604020202020204" pitchFamily="34" charset="0"/>
              <a:buChar char="•"/>
            </a:pPr>
            <a:r>
              <a:rPr lang="en-US" sz="1400" kern="1800" dirty="0">
                <a:latin typeface="+mj-lt"/>
                <a:ea typeface="Times New Roman" panose="02020603050405020304" pitchFamily="18" charset="0"/>
                <a:cs typeface="Times New Roman" panose="02020603050405020304" pitchFamily="18" charset="0"/>
              </a:rPr>
              <a:t>The Lean Startup Paperback – October 6, 2011, </a:t>
            </a:r>
            <a:r>
              <a:rPr lang="en-US" sz="1400" dirty="0">
                <a:latin typeface="+mj-lt"/>
                <a:ea typeface="Times New Roman" panose="02020603050405020304" pitchFamily="18" charset="0"/>
                <a:cs typeface="Times New Roman" panose="02020603050405020304" pitchFamily="18" charset="0"/>
              </a:rPr>
              <a:t>by Eric Ries (Author) </a:t>
            </a:r>
            <a:endParaRPr lang="en-US" sz="1400" dirty="0">
              <a:latin typeface="+mj-lt"/>
              <a:ea typeface="Calibri" panose="020F0502020204030204" pitchFamily="34" charset="0"/>
              <a:cs typeface="Times New Roman" panose="02020603050405020304" pitchFamily="18" charset="0"/>
            </a:endParaRPr>
          </a:p>
          <a:p>
            <a:pPr>
              <a:lnSpc>
                <a:spcPct val="150000"/>
              </a:lnSpc>
              <a:buFont typeface="Arial" panose="020B0604020202020204" pitchFamily="34" charset="0"/>
              <a:buChar char="•"/>
            </a:pPr>
            <a:r>
              <a:rPr lang="en-US" sz="1400" kern="1800" dirty="0" err="1">
                <a:latin typeface="+mj-lt"/>
                <a:ea typeface="Times New Roman" panose="02020603050405020304" pitchFamily="18" charset="0"/>
                <a:cs typeface="Times New Roman" panose="02020603050405020304" pitchFamily="18" charset="0"/>
              </a:rPr>
              <a:t>Tu</a:t>
            </a:r>
            <a:r>
              <a:rPr lang="en-US" sz="1400" kern="1800" dirty="0">
                <a:latin typeface="+mj-lt"/>
                <a:ea typeface="Times New Roman" panose="02020603050405020304" pitchFamily="18" charset="0"/>
                <a:cs typeface="Times New Roman" panose="02020603050405020304" pitchFamily="18" charset="0"/>
              </a:rPr>
              <a:t> </a:t>
            </a:r>
            <a:r>
              <a:rPr lang="en-US" sz="1400" kern="1800" dirty="0" err="1">
                <a:latin typeface="+mj-lt"/>
                <a:ea typeface="Times New Roman" panose="02020603050405020304" pitchFamily="18" charset="0"/>
                <a:cs typeface="Times New Roman" panose="02020603050405020304" pitchFamily="18" charset="0"/>
              </a:rPr>
              <a:t>modelo</a:t>
            </a:r>
            <a:r>
              <a:rPr lang="en-US" sz="1400" kern="1800" dirty="0">
                <a:latin typeface="+mj-lt"/>
                <a:ea typeface="Times New Roman" panose="02020603050405020304" pitchFamily="18" charset="0"/>
                <a:cs typeface="Times New Roman" panose="02020603050405020304" pitchFamily="18" charset="0"/>
              </a:rPr>
              <a:t> de </a:t>
            </a:r>
            <a:r>
              <a:rPr lang="en-US" sz="1400" kern="1800" dirty="0" err="1">
                <a:latin typeface="+mj-lt"/>
                <a:ea typeface="Times New Roman" panose="02020603050405020304" pitchFamily="18" charset="0"/>
                <a:cs typeface="Times New Roman" panose="02020603050405020304" pitchFamily="18" charset="0"/>
              </a:rPr>
              <a:t>negocio</a:t>
            </a:r>
            <a:r>
              <a:rPr lang="en-US" sz="1400" kern="1800" dirty="0">
                <a:latin typeface="+mj-lt"/>
                <a:ea typeface="Times New Roman" panose="02020603050405020304" pitchFamily="18" charset="0"/>
                <a:cs typeface="Times New Roman" panose="02020603050405020304" pitchFamily="18" charset="0"/>
              </a:rPr>
              <a:t> (Spanish) Perfect Paperback – April 10, 2012, </a:t>
            </a:r>
            <a:r>
              <a:rPr lang="en-US" sz="1400" dirty="0">
                <a:latin typeface="+mj-lt"/>
                <a:ea typeface="Times New Roman" panose="02020603050405020304" pitchFamily="18" charset="0"/>
                <a:cs typeface="Times New Roman" panose="02020603050405020304" pitchFamily="18" charset="0"/>
              </a:rPr>
              <a:t>by Timothy; </a:t>
            </a:r>
            <a:r>
              <a:rPr lang="en-US" sz="1400" dirty="0" err="1">
                <a:latin typeface="+mj-lt"/>
                <a:ea typeface="Times New Roman" panose="02020603050405020304" pitchFamily="18" charset="0"/>
                <a:cs typeface="Times New Roman" panose="02020603050405020304" pitchFamily="18" charset="0"/>
              </a:rPr>
              <a:t>Pigneur</a:t>
            </a:r>
            <a:r>
              <a:rPr lang="en-US" sz="1400" dirty="0">
                <a:latin typeface="+mj-lt"/>
                <a:ea typeface="Times New Roman" panose="02020603050405020304" pitchFamily="18" charset="0"/>
                <a:cs typeface="Times New Roman" panose="02020603050405020304" pitchFamily="18" charset="0"/>
              </a:rPr>
              <a:t>, Yves; </a:t>
            </a:r>
            <a:r>
              <a:rPr lang="en-US" sz="1400" dirty="0" err="1">
                <a:latin typeface="+mj-lt"/>
                <a:ea typeface="Times New Roman" panose="02020603050405020304" pitchFamily="18" charset="0"/>
                <a:cs typeface="Times New Roman" panose="02020603050405020304" pitchFamily="18" charset="0"/>
              </a:rPr>
              <a:t>Osterwalder</a:t>
            </a:r>
            <a:r>
              <a:rPr lang="en-US" sz="1400" dirty="0">
                <a:latin typeface="+mj-lt"/>
                <a:ea typeface="Times New Roman" panose="02020603050405020304" pitchFamily="18" charset="0"/>
                <a:cs typeface="Times New Roman" panose="02020603050405020304" pitchFamily="18" charset="0"/>
              </a:rPr>
              <a:t>, Alexander Clark (Author)</a:t>
            </a:r>
            <a:endParaRPr lang="en-US" sz="1400" dirty="0">
              <a:latin typeface="+mj-lt"/>
              <a:ea typeface="Calibri" panose="020F0502020204030204" pitchFamily="34" charset="0"/>
              <a:cs typeface="Times New Roman" panose="02020603050405020304" pitchFamily="18" charset="0"/>
            </a:endParaRPr>
          </a:p>
          <a:p>
            <a:pPr>
              <a:lnSpc>
                <a:spcPct val="150000"/>
              </a:lnSpc>
              <a:buFont typeface="Arial" panose="020B0604020202020204" pitchFamily="34" charset="0"/>
              <a:buChar char="•"/>
            </a:pPr>
            <a:r>
              <a:rPr lang="es-MX" sz="1400" kern="1800" dirty="0">
                <a:latin typeface="+mj-lt"/>
                <a:ea typeface="Times New Roman" panose="02020603050405020304" pitchFamily="18" charset="0"/>
                <a:cs typeface="Times New Roman" panose="02020603050405020304" pitchFamily="18" charset="0"/>
              </a:rPr>
              <a:t>Fluir en los negocios : liderazgo y creación en el mundo de la empresa (</a:t>
            </a:r>
            <a:r>
              <a:rPr lang="es-MX" sz="1400" kern="1800" dirty="0" err="1">
                <a:latin typeface="+mj-lt"/>
                <a:ea typeface="Times New Roman" panose="02020603050405020304" pitchFamily="18" charset="0"/>
                <a:cs typeface="Times New Roman" panose="02020603050405020304" pitchFamily="18" charset="0"/>
              </a:rPr>
              <a:t>Spanish</a:t>
            </a:r>
            <a:r>
              <a:rPr lang="es-MX" sz="1400" kern="1800" dirty="0">
                <a:latin typeface="+mj-lt"/>
                <a:ea typeface="Times New Roman" panose="02020603050405020304" pitchFamily="18" charset="0"/>
                <a:cs typeface="Times New Roman" panose="02020603050405020304" pitchFamily="18" charset="0"/>
              </a:rPr>
              <a:t>) </a:t>
            </a:r>
            <a:r>
              <a:rPr lang="es-MX" sz="1400" kern="1800" dirty="0" err="1">
                <a:latin typeface="+mj-lt"/>
                <a:ea typeface="Times New Roman" panose="02020603050405020304" pitchFamily="18" charset="0"/>
                <a:cs typeface="Times New Roman" panose="02020603050405020304" pitchFamily="18" charset="0"/>
              </a:rPr>
              <a:t>Perfect</a:t>
            </a:r>
            <a:r>
              <a:rPr lang="es-MX" sz="1400" kern="1800" dirty="0">
                <a:latin typeface="+mj-lt"/>
                <a:ea typeface="Times New Roman" panose="02020603050405020304" pitchFamily="18" charset="0"/>
                <a:cs typeface="Times New Roman" panose="02020603050405020304" pitchFamily="18" charset="0"/>
              </a:rPr>
              <a:t> </a:t>
            </a:r>
            <a:r>
              <a:rPr lang="es-MX" sz="1400" kern="1800" dirty="0" err="1">
                <a:latin typeface="+mj-lt"/>
                <a:ea typeface="Times New Roman" panose="02020603050405020304" pitchFamily="18" charset="0"/>
                <a:cs typeface="Times New Roman" panose="02020603050405020304" pitchFamily="18" charset="0"/>
              </a:rPr>
              <a:t>Paperback</a:t>
            </a:r>
            <a:r>
              <a:rPr lang="es-MX" sz="1400" kern="1800" dirty="0">
                <a:latin typeface="+mj-lt"/>
                <a:ea typeface="Times New Roman" panose="02020603050405020304" pitchFamily="18" charset="0"/>
                <a:cs typeface="Times New Roman" panose="02020603050405020304" pitchFamily="18" charset="0"/>
              </a:rPr>
              <a:t> – 2010, </a:t>
            </a:r>
            <a:r>
              <a:rPr lang="es-MX" sz="1400" dirty="0" err="1">
                <a:latin typeface="+mj-lt"/>
                <a:ea typeface="Times New Roman" panose="02020603050405020304" pitchFamily="18" charset="0"/>
                <a:cs typeface="Times New Roman" panose="02020603050405020304" pitchFamily="18" charset="0"/>
              </a:rPr>
              <a:t>by</a:t>
            </a:r>
            <a:r>
              <a:rPr lang="es-MX" sz="1400" dirty="0">
                <a:latin typeface="+mj-lt"/>
                <a:ea typeface="Times New Roman" panose="02020603050405020304" pitchFamily="18" charset="0"/>
                <a:cs typeface="Times New Roman" panose="02020603050405020304" pitchFamily="18" charset="0"/>
              </a:rPr>
              <a:t> </a:t>
            </a:r>
            <a:r>
              <a:rPr lang="es-MX" sz="1400" dirty="0" err="1">
                <a:latin typeface="+mj-lt"/>
                <a:ea typeface="Times New Roman" panose="02020603050405020304" pitchFamily="18" charset="0"/>
                <a:cs typeface="Times New Roman" panose="02020603050405020304" pitchFamily="18" charset="0"/>
              </a:rPr>
              <a:t>Mihaly</a:t>
            </a:r>
            <a:r>
              <a:rPr lang="es-MX" sz="1400" dirty="0">
                <a:latin typeface="+mj-lt"/>
                <a:ea typeface="Times New Roman" panose="02020603050405020304" pitchFamily="18" charset="0"/>
                <a:cs typeface="Times New Roman" panose="02020603050405020304" pitchFamily="18" charset="0"/>
              </a:rPr>
              <a:t> </a:t>
            </a:r>
            <a:r>
              <a:rPr lang="es-MX" sz="1400" dirty="0" err="1">
                <a:latin typeface="+mj-lt"/>
                <a:ea typeface="Times New Roman" panose="02020603050405020304" pitchFamily="18" charset="0"/>
                <a:cs typeface="Times New Roman" panose="02020603050405020304" pitchFamily="18" charset="0"/>
              </a:rPr>
              <a:t>Csikszentmihalyi</a:t>
            </a:r>
            <a:r>
              <a:rPr lang="es-MX" sz="1400" dirty="0">
                <a:latin typeface="+mj-lt"/>
                <a:ea typeface="Times New Roman" panose="02020603050405020304" pitchFamily="18" charset="0"/>
                <a:cs typeface="Times New Roman" panose="02020603050405020304" pitchFamily="18" charset="0"/>
              </a:rPr>
              <a:t> (</a:t>
            </a:r>
            <a:r>
              <a:rPr lang="es-MX" sz="1400" dirty="0" err="1">
                <a:latin typeface="+mj-lt"/>
                <a:ea typeface="Times New Roman" panose="02020603050405020304" pitchFamily="18" charset="0"/>
                <a:cs typeface="Times New Roman" panose="02020603050405020304" pitchFamily="18" charset="0"/>
              </a:rPr>
              <a:t>Author</a:t>
            </a:r>
            <a:r>
              <a:rPr lang="es-MX" sz="1400" dirty="0">
                <a:latin typeface="+mj-lt"/>
                <a:ea typeface="Times New Roman" panose="02020603050405020304" pitchFamily="18" charset="0"/>
                <a:cs typeface="Times New Roman" panose="02020603050405020304" pitchFamily="18" charset="0"/>
              </a:rPr>
              <a:t>)</a:t>
            </a:r>
            <a:endParaRPr lang="en-US" sz="1400" dirty="0">
              <a:latin typeface="+mj-lt"/>
              <a:ea typeface="Calibri" panose="020F0502020204030204" pitchFamily="34" charset="0"/>
              <a:cs typeface="Times New Roman" panose="02020603050405020304" pitchFamily="18" charset="0"/>
            </a:endParaRPr>
          </a:p>
          <a:p>
            <a:pPr>
              <a:lnSpc>
                <a:spcPct val="150000"/>
              </a:lnSpc>
              <a:buFont typeface="Arial" panose="020B0604020202020204" pitchFamily="34" charset="0"/>
              <a:buChar char="•"/>
            </a:pPr>
            <a:r>
              <a:rPr lang="en-US" sz="1400" kern="1800" dirty="0">
                <a:latin typeface="+mj-lt"/>
                <a:ea typeface="Times New Roman" panose="02020603050405020304" pitchFamily="18" charset="0"/>
                <a:cs typeface="Times New Roman" panose="02020603050405020304" pitchFamily="18" charset="0"/>
              </a:rPr>
              <a:t>El </a:t>
            </a:r>
            <a:r>
              <a:rPr lang="en-US" sz="1400" kern="1800" dirty="0" err="1">
                <a:latin typeface="+mj-lt"/>
                <a:ea typeface="Times New Roman" panose="02020603050405020304" pitchFamily="18" charset="0"/>
                <a:cs typeface="Times New Roman" panose="02020603050405020304" pitchFamily="18" charset="0"/>
              </a:rPr>
              <a:t>inversor</a:t>
            </a:r>
            <a:r>
              <a:rPr lang="en-US" sz="1400" kern="1800" dirty="0">
                <a:latin typeface="+mj-lt"/>
                <a:ea typeface="Times New Roman" panose="02020603050405020304" pitchFamily="18" charset="0"/>
                <a:cs typeface="Times New Roman" panose="02020603050405020304" pitchFamily="18" charset="0"/>
              </a:rPr>
              <a:t> </a:t>
            </a:r>
            <a:r>
              <a:rPr lang="en-US" sz="1400" kern="1800" dirty="0" err="1">
                <a:latin typeface="+mj-lt"/>
                <a:ea typeface="Times New Roman" panose="02020603050405020304" pitchFamily="18" charset="0"/>
                <a:cs typeface="Times New Roman" panose="02020603050405020304" pitchFamily="18" charset="0"/>
              </a:rPr>
              <a:t>inteligente</a:t>
            </a:r>
            <a:r>
              <a:rPr lang="en-US" sz="1400" kern="1800" dirty="0">
                <a:latin typeface="+mj-lt"/>
                <a:ea typeface="Times New Roman" panose="02020603050405020304" pitchFamily="18" charset="0"/>
                <a:cs typeface="Times New Roman" panose="02020603050405020304" pitchFamily="18" charset="0"/>
              </a:rPr>
              <a:t> (Spanish) Perfect Paperback, </a:t>
            </a:r>
            <a:r>
              <a:rPr lang="en-US" sz="1400" dirty="0">
                <a:latin typeface="+mj-lt"/>
                <a:ea typeface="Times New Roman" panose="02020603050405020304" pitchFamily="18" charset="0"/>
                <a:cs typeface="Times New Roman" panose="02020603050405020304" pitchFamily="18" charset="0"/>
              </a:rPr>
              <a:t>by Benjamin Graham (Author)</a:t>
            </a:r>
            <a:endParaRPr lang="en-US" sz="1400" dirty="0">
              <a:latin typeface="+mj-lt"/>
              <a:ea typeface="Calibri" panose="020F0502020204030204" pitchFamily="34" charset="0"/>
              <a:cs typeface="Times New Roman" panose="02020603050405020304" pitchFamily="18" charset="0"/>
            </a:endParaRPr>
          </a:p>
          <a:p>
            <a:pPr>
              <a:lnSpc>
                <a:spcPct val="150000"/>
              </a:lnSpc>
              <a:spcAft>
                <a:spcPts val="800"/>
              </a:spcAft>
              <a:buFont typeface="Arial" panose="020B0604020202020204" pitchFamily="34" charset="0"/>
              <a:buChar char="•"/>
            </a:pPr>
            <a:r>
              <a:rPr lang="es-MX" sz="1400" kern="1800" dirty="0">
                <a:latin typeface="+mj-lt"/>
                <a:ea typeface="Times New Roman" panose="02020603050405020304" pitchFamily="18" charset="0"/>
                <a:cs typeface="Times New Roman" panose="02020603050405020304" pitchFamily="18" charset="0"/>
              </a:rPr>
              <a:t>Big data: La revolución de los datos masivos (</a:t>
            </a:r>
            <a:r>
              <a:rPr lang="es-MX" sz="1400" kern="1800" dirty="0" err="1">
                <a:latin typeface="+mj-lt"/>
                <a:ea typeface="Times New Roman" panose="02020603050405020304" pitchFamily="18" charset="0"/>
                <a:cs typeface="Times New Roman" panose="02020603050405020304" pitchFamily="18" charset="0"/>
              </a:rPr>
              <a:t>Spanish</a:t>
            </a:r>
            <a:r>
              <a:rPr lang="es-MX" sz="1400" kern="1800" dirty="0">
                <a:latin typeface="+mj-lt"/>
                <a:ea typeface="Times New Roman" panose="02020603050405020304" pitchFamily="18" charset="0"/>
                <a:cs typeface="Times New Roman" panose="02020603050405020304" pitchFamily="18" charset="0"/>
              </a:rPr>
              <a:t>) </a:t>
            </a:r>
            <a:r>
              <a:rPr lang="es-MX" sz="1400" kern="1800" dirty="0" err="1">
                <a:latin typeface="+mj-lt"/>
                <a:ea typeface="Times New Roman" panose="02020603050405020304" pitchFamily="18" charset="0"/>
                <a:cs typeface="Times New Roman" panose="02020603050405020304" pitchFamily="18" charset="0"/>
              </a:rPr>
              <a:t>Perfect</a:t>
            </a:r>
            <a:r>
              <a:rPr lang="es-MX" sz="1400" kern="1800" dirty="0">
                <a:latin typeface="+mj-lt"/>
                <a:ea typeface="Times New Roman" panose="02020603050405020304" pitchFamily="18" charset="0"/>
                <a:cs typeface="Times New Roman" panose="02020603050405020304" pitchFamily="18" charset="0"/>
              </a:rPr>
              <a:t> </a:t>
            </a:r>
            <a:r>
              <a:rPr lang="es-MX" sz="1400" kern="1800" dirty="0" err="1">
                <a:latin typeface="+mj-lt"/>
                <a:ea typeface="Times New Roman" panose="02020603050405020304" pitchFamily="18" charset="0"/>
                <a:cs typeface="Times New Roman" panose="02020603050405020304" pitchFamily="18" charset="0"/>
              </a:rPr>
              <a:t>Paperback</a:t>
            </a:r>
            <a:r>
              <a:rPr lang="es-MX" sz="1400" kern="1800" dirty="0">
                <a:latin typeface="+mj-lt"/>
                <a:ea typeface="Times New Roman" panose="02020603050405020304" pitchFamily="18" charset="0"/>
                <a:cs typeface="Times New Roman" panose="02020603050405020304" pitchFamily="18" charset="0"/>
              </a:rPr>
              <a:t> – 2013, </a:t>
            </a:r>
            <a:r>
              <a:rPr lang="en-US" sz="1400" dirty="0">
                <a:latin typeface="+mj-lt"/>
                <a:ea typeface="Times New Roman" panose="02020603050405020304" pitchFamily="18" charset="0"/>
                <a:cs typeface="Times New Roman" panose="02020603050405020304" pitchFamily="18" charset="0"/>
              </a:rPr>
              <a:t>by Viktor/</a:t>
            </a:r>
            <a:r>
              <a:rPr lang="en-US" sz="1400" dirty="0" err="1">
                <a:latin typeface="+mj-lt"/>
                <a:ea typeface="Times New Roman" panose="02020603050405020304" pitchFamily="18" charset="0"/>
                <a:cs typeface="Times New Roman" panose="02020603050405020304" pitchFamily="18" charset="0"/>
              </a:rPr>
              <a:t>Cukier</a:t>
            </a:r>
            <a:r>
              <a:rPr lang="en-US" sz="1400" dirty="0">
                <a:latin typeface="+mj-lt"/>
                <a:ea typeface="Times New Roman" panose="02020603050405020304" pitchFamily="18" charset="0"/>
                <a:cs typeface="Times New Roman" panose="02020603050405020304" pitchFamily="18" charset="0"/>
              </a:rPr>
              <a:t>, Kenneth Mayer-</a:t>
            </a:r>
            <a:r>
              <a:rPr lang="en-US" sz="1400" dirty="0" err="1">
                <a:latin typeface="+mj-lt"/>
                <a:ea typeface="Times New Roman" panose="02020603050405020304" pitchFamily="18" charset="0"/>
                <a:cs typeface="Times New Roman" panose="02020603050405020304" pitchFamily="18" charset="0"/>
              </a:rPr>
              <a:t>Schönberger</a:t>
            </a:r>
            <a:r>
              <a:rPr lang="en-US" sz="1400" dirty="0">
                <a:latin typeface="+mj-lt"/>
                <a:ea typeface="Times New Roman" panose="02020603050405020304" pitchFamily="18" charset="0"/>
                <a:cs typeface="Times New Roman" panose="02020603050405020304" pitchFamily="18" charset="0"/>
              </a:rPr>
              <a:t> (</a:t>
            </a:r>
            <a:r>
              <a:rPr lang="en-US" sz="1400" dirty="0" smtClean="0">
                <a:latin typeface="+mj-lt"/>
                <a:ea typeface="Times New Roman" panose="02020603050405020304" pitchFamily="18" charset="0"/>
                <a:cs typeface="Times New Roman" panose="02020603050405020304" pitchFamily="18" charset="0"/>
              </a:rPr>
              <a:t>Author)</a:t>
            </a:r>
          </a:p>
          <a:p>
            <a:pPr>
              <a:spcAft>
                <a:spcPts val="800"/>
              </a:spcAft>
              <a:buFont typeface="Arial" panose="020B0604020202020204" pitchFamily="34" charset="0"/>
              <a:buChar char="•"/>
            </a:pPr>
            <a:r>
              <a:rPr lang="en-US" sz="1400" dirty="0" smtClean="0">
                <a:latin typeface="+mj-lt"/>
              </a:rPr>
              <a:t>The </a:t>
            </a:r>
            <a:r>
              <a:rPr lang="en-US" sz="1400" dirty="0">
                <a:latin typeface="+mj-lt"/>
              </a:rPr>
              <a:t>Business Solution to Poverty: Designing Products and Services for Three Billion New Customers Hardcover – September 9, 2013, by Paul </a:t>
            </a:r>
            <a:r>
              <a:rPr lang="en-US" sz="1400" dirty="0" err="1">
                <a:latin typeface="+mj-lt"/>
              </a:rPr>
              <a:t>Polak</a:t>
            </a:r>
            <a:r>
              <a:rPr lang="en-US" sz="1400" dirty="0">
                <a:latin typeface="+mj-lt"/>
              </a:rPr>
              <a:t> (Author), Mal Warwick (Author) </a:t>
            </a:r>
            <a:endParaRPr lang="en-US" sz="1400" dirty="0" smtClean="0">
              <a:latin typeface="+mj-lt"/>
            </a:endParaRPr>
          </a:p>
          <a:p>
            <a:pPr>
              <a:spcAft>
                <a:spcPts val="800"/>
              </a:spcAft>
              <a:buFont typeface="Arial" panose="020B0604020202020204" pitchFamily="34" charset="0"/>
              <a:buChar char="•"/>
            </a:pPr>
            <a:r>
              <a:rPr lang="en-US" sz="1400" dirty="0" smtClean="0">
                <a:latin typeface="+mj-lt"/>
              </a:rPr>
              <a:t>El </a:t>
            </a:r>
            <a:r>
              <a:rPr lang="en-US" sz="1400" dirty="0" err="1">
                <a:latin typeface="+mj-lt"/>
              </a:rPr>
              <a:t>poder</a:t>
            </a:r>
            <a:r>
              <a:rPr lang="en-US" sz="1400" dirty="0">
                <a:latin typeface="+mj-lt"/>
              </a:rPr>
              <a:t> de los </a:t>
            </a:r>
            <a:r>
              <a:rPr lang="en-US" sz="1400" dirty="0" err="1">
                <a:latin typeface="+mj-lt"/>
              </a:rPr>
              <a:t>habitos</a:t>
            </a:r>
            <a:r>
              <a:rPr lang="en-US" sz="1400" dirty="0">
                <a:latin typeface="+mj-lt"/>
              </a:rPr>
              <a:t> (Spanish Edition) (Spanish) Paperback – July 10, 2012, by Charles </a:t>
            </a:r>
            <a:r>
              <a:rPr lang="en-US" sz="1400" dirty="0" err="1">
                <a:latin typeface="+mj-lt"/>
              </a:rPr>
              <a:t>Duhigg</a:t>
            </a:r>
            <a:r>
              <a:rPr lang="en-US" sz="1400" dirty="0">
                <a:latin typeface="+mj-lt"/>
              </a:rPr>
              <a:t> (</a:t>
            </a:r>
            <a:r>
              <a:rPr lang="en-US" sz="1400" dirty="0" smtClean="0">
                <a:latin typeface="+mj-lt"/>
              </a:rPr>
              <a:t>Author)Choose </a:t>
            </a:r>
            <a:r>
              <a:rPr lang="en-US" sz="1400" dirty="0">
                <a:latin typeface="+mj-lt"/>
              </a:rPr>
              <a:t>the Life You Want: The Mindful Way to Happiness Paperback – March 11, 2014, by Tal Ben-</a:t>
            </a:r>
            <a:r>
              <a:rPr lang="en-US" sz="1400" dirty="0" err="1">
                <a:latin typeface="+mj-lt"/>
              </a:rPr>
              <a:t>Shahar</a:t>
            </a:r>
            <a:r>
              <a:rPr lang="en-US" sz="1400" dirty="0">
                <a:latin typeface="+mj-lt"/>
              </a:rPr>
              <a:t> PhD (</a:t>
            </a:r>
            <a:r>
              <a:rPr lang="en-US" sz="1400" dirty="0" smtClean="0">
                <a:latin typeface="+mj-lt"/>
              </a:rPr>
              <a:t>Author)</a:t>
            </a:r>
          </a:p>
          <a:p>
            <a:pPr>
              <a:spcAft>
                <a:spcPts val="800"/>
              </a:spcAft>
              <a:buFont typeface="Arial" panose="020B0604020202020204" pitchFamily="34" charset="0"/>
              <a:buChar char="•"/>
            </a:pPr>
            <a:r>
              <a:rPr lang="en-US" sz="1400" dirty="0" smtClean="0">
                <a:latin typeface="+mj-lt"/>
              </a:rPr>
              <a:t>Capital </a:t>
            </a:r>
            <a:r>
              <a:rPr lang="en-US" sz="1400" dirty="0">
                <a:latin typeface="+mj-lt"/>
              </a:rPr>
              <a:t>in the Twenty-First Century Hardcover – April 15, 2014, by Thomas Piketty (</a:t>
            </a:r>
            <a:r>
              <a:rPr lang="en-US" sz="1400" dirty="0" smtClean="0">
                <a:latin typeface="+mj-lt"/>
              </a:rPr>
              <a:t>Author)</a:t>
            </a:r>
          </a:p>
          <a:p>
            <a:pPr>
              <a:spcAft>
                <a:spcPts val="800"/>
              </a:spcAft>
              <a:buFont typeface="Arial" panose="020B0604020202020204" pitchFamily="34" charset="0"/>
              <a:buChar char="•"/>
            </a:pPr>
            <a:r>
              <a:rPr lang="en-US" sz="1400" dirty="0" smtClean="0">
                <a:latin typeface="+mj-lt"/>
              </a:rPr>
              <a:t>Business </a:t>
            </a:r>
            <a:r>
              <a:rPr lang="en-US" sz="1400" dirty="0">
                <a:latin typeface="+mj-lt"/>
              </a:rPr>
              <a:t>Model Generation: A Handbook for Visionaries, Game Changers, and Challengers Paperback – July 13, 2010, by Alexander </a:t>
            </a:r>
            <a:r>
              <a:rPr lang="en-US" sz="1400" dirty="0" err="1">
                <a:latin typeface="+mj-lt"/>
              </a:rPr>
              <a:t>Osterwalder</a:t>
            </a:r>
            <a:r>
              <a:rPr lang="en-US" sz="1400" dirty="0">
                <a:latin typeface="+mj-lt"/>
              </a:rPr>
              <a:t> (</a:t>
            </a:r>
            <a:r>
              <a:rPr lang="en-US" sz="1400" dirty="0" smtClean="0">
                <a:latin typeface="+mj-lt"/>
              </a:rPr>
              <a:t>Author)</a:t>
            </a:r>
          </a:p>
          <a:p>
            <a:pPr>
              <a:spcAft>
                <a:spcPts val="800"/>
              </a:spcAft>
              <a:buFont typeface="Arial" panose="020B0604020202020204" pitchFamily="34" charset="0"/>
              <a:buChar char="•"/>
            </a:pPr>
            <a:r>
              <a:rPr lang="en-US" sz="1400" dirty="0" smtClean="0">
                <a:latin typeface="+mj-lt"/>
              </a:rPr>
              <a:t>The </a:t>
            </a:r>
            <a:r>
              <a:rPr lang="en-US" sz="1400" dirty="0">
                <a:latin typeface="+mj-lt"/>
              </a:rPr>
              <a:t>Intelligent Investor: The Definitive Book on Value Investing. A Book of Practical Counsel (Revised Edition) (Collins Business Essentials) Paperback – February 21, 2006, by Benjamin Graham (</a:t>
            </a:r>
            <a:r>
              <a:rPr lang="en-US" sz="1400" dirty="0" smtClean="0">
                <a:latin typeface="+mj-lt"/>
              </a:rPr>
              <a:t>Author)</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06464">
            <a:off x="-362174" y="1115033"/>
            <a:ext cx="3300911" cy="851795"/>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21" name="Picture 20"/>
          <p:cNvPicPr>
            <a:picLocks noChangeAspect="1"/>
          </p:cNvPicPr>
          <p:nvPr/>
        </p:nvPicPr>
        <p:blipFill>
          <a:blip r:embed="rId3"/>
          <a:stretch>
            <a:fillRect/>
          </a:stretch>
        </p:blipFill>
        <p:spPr>
          <a:xfrm>
            <a:off x="-80539" y="4643748"/>
            <a:ext cx="2833899" cy="1426302"/>
          </a:xfrm>
          <a:prstGeom prst="rect">
            <a:avLst/>
          </a:prstGeom>
        </p:spPr>
      </p:pic>
    </p:spTree>
    <p:extLst>
      <p:ext uri="{BB962C8B-B14F-4D97-AF65-F5344CB8AC3E}">
        <p14:creationId xmlns:p14="http://schemas.microsoft.com/office/powerpoint/2010/main" val="461036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1250"/>
                                        <p:tgtEl>
                                          <p:spTgt spid="19"/>
                                        </p:tgtEl>
                                        <p:attrNameLst>
                                          <p:attrName>style.fontWeight</p:attrName>
                                        </p:attrNameLst>
                                      </p:cBhvr>
                                      <p:to>
                                        <p:strVal val="bold"/>
                                      </p:to>
                                    </p:set>
                                  </p:childTnLst>
                                </p:cTn>
                              </p:par>
                              <p:par>
                                <p:cTn id="7" presetID="16" presetClass="entr" presetSubtype="21"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barn(inVertical)">
                                      <p:cBhvr>
                                        <p:cTn id="9" dur="2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2000" fill="hold"/>
                                        <p:tgtEl>
                                          <p:spTgt spid="21"/>
                                        </p:tgtEl>
                                        <p:attrNameLst>
                                          <p:attrName>ppt_x</p:attrName>
                                        </p:attrNameLst>
                                      </p:cBhvr>
                                      <p:tavLst>
                                        <p:tav tm="0">
                                          <p:val>
                                            <p:strVal val="1+#ppt_w/2"/>
                                          </p:val>
                                        </p:tav>
                                        <p:tav tm="100000">
                                          <p:val>
                                            <p:strVal val="#ppt_x"/>
                                          </p:val>
                                        </p:tav>
                                      </p:tavLst>
                                    </p:anim>
                                    <p:anim calcmode="lin" valueType="num">
                                      <p:cBhvr additive="base">
                                        <p:cTn id="13" dur="2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9680" y="152827"/>
            <a:ext cx="9428480" cy="7000378"/>
          </a:xfrm>
          <a:prstGeom prst="rect">
            <a:avLst/>
          </a:prstGeom>
        </p:spPr>
        <p:txBody>
          <a:bodyPr wrap="square">
            <a:spAutoFit/>
          </a:bodyPr>
          <a:lstStyle/>
          <a:p>
            <a:pPr>
              <a:spcAft>
                <a:spcPts val="800"/>
              </a:spcAft>
              <a:buFont typeface="Arial" panose="020B0604020202020204" pitchFamily="34" charset="0"/>
              <a:buChar char="•"/>
            </a:pPr>
            <a:r>
              <a:rPr lang="en-US" sz="1300" dirty="0"/>
              <a:t>The Fourth Revolution: How the </a:t>
            </a:r>
            <a:r>
              <a:rPr lang="en-US" sz="1300" dirty="0" err="1"/>
              <a:t>infosphere</a:t>
            </a:r>
            <a:r>
              <a:rPr lang="en-US" sz="1300" dirty="0"/>
              <a:t> is reshaping human reality Hardcover – September 1, 2014, by Luciano </a:t>
            </a:r>
            <a:r>
              <a:rPr lang="en-US" sz="1300" dirty="0" err="1"/>
              <a:t>Floridi</a:t>
            </a:r>
            <a:r>
              <a:rPr lang="en-US" sz="1300" dirty="0"/>
              <a:t> (Author)</a:t>
            </a:r>
          </a:p>
          <a:p>
            <a:pPr>
              <a:spcAft>
                <a:spcPts val="800"/>
              </a:spcAft>
              <a:buFont typeface="Arial" panose="020B0604020202020204" pitchFamily="34" charset="0"/>
              <a:buChar char="•"/>
            </a:pPr>
            <a:r>
              <a:rPr lang="en-US" sz="1300" dirty="0"/>
              <a:t>The Power of Habit: Why We Do What We Do in Life and Business Paperback – January 7, 2014, by Charles </a:t>
            </a:r>
            <a:r>
              <a:rPr lang="en-US" sz="1300" dirty="0" err="1"/>
              <a:t>Duhigg</a:t>
            </a:r>
            <a:r>
              <a:rPr lang="en-US" sz="1300" dirty="0"/>
              <a:t> (Author)</a:t>
            </a:r>
          </a:p>
          <a:p>
            <a:pPr>
              <a:spcAft>
                <a:spcPts val="800"/>
              </a:spcAft>
              <a:buFont typeface="Arial" panose="020B0604020202020204" pitchFamily="34" charset="0"/>
              <a:buChar char="•"/>
            </a:pPr>
            <a:r>
              <a:rPr lang="en-US" sz="1300" dirty="0"/>
              <a:t>Business Model You: A One-Page Method For Reinventing Your Career Paperback – March 27, 2012, by Tim Clark (Author)</a:t>
            </a:r>
          </a:p>
          <a:p>
            <a:pPr>
              <a:spcAft>
                <a:spcPts val="800"/>
              </a:spcAft>
              <a:buFont typeface="Arial" panose="020B0604020202020204" pitchFamily="34" charset="0"/>
              <a:buChar char="•"/>
            </a:pPr>
            <a:r>
              <a:rPr lang="en-US" sz="1300" dirty="0"/>
              <a:t>Value Proposition Design: How to Create Products and Services Customers Want (</a:t>
            </a:r>
            <a:r>
              <a:rPr lang="en-US" sz="1300" dirty="0" err="1"/>
              <a:t>Strategyzer</a:t>
            </a:r>
            <a:r>
              <a:rPr lang="en-US" sz="1300" dirty="0"/>
              <a:t>) Paperback – October 20, 2014, by Alexander </a:t>
            </a:r>
            <a:r>
              <a:rPr lang="en-US" sz="1300" dirty="0" err="1"/>
              <a:t>Osterwalder</a:t>
            </a:r>
            <a:r>
              <a:rPr lang="en-US" sz="1300" dirty="0"/>
              <a:t> (Author)</a:t>
            </a:r>
          </a:p>
          <a:p>
            <a:pPr>
              <a:spcAft>
                <a:spcPts val="800"/>
              </a:spcAft>
              <a:buFont typeface="Arial" panose="020B0604020202020204" pitchFamily="34" charset="0"/>
              <a:buChar char="•"/>
            </a:pPr>
            <a:r>
              <a:rPr lang="en-US" sz="1300" dirty="0"/>
              <a:t>Steve Jobs: </a:t>
            </a:r>
            <a:r>
              <a:rPr lang="en-US" sz="1300" dirty="0" err="1"/>
              <a:t>Edición</a:t>
            </a:r>
            <a:r>
              <a:rPr lang="en-US" sz="1300" dirty="0"/>
              <a:t> </a:t>
            </a:r>
            <a:r>
              <a:rPr lang="en-US" sz="1300" dirty="0" err="1"/>
              <a:t>en</a:t>
            </a:r>
            <a:r>
              <a:rPr lang="en-US" sz="1300" dirty="0"/>
              <a:t> </a:t>
            </a:r>
            <a:r>
              <a:rPr lang="en-US" sz="1300" dirty="0" err="1"/>
              <a:t>Español</a:t>
            </a:r>
            <a:r>
              <a:rPr lang="en-US" sz="1300" dirty="0"/>
              <a:t> (Spanish Edition) (Spanish) Paperback – November 1, 2011, by Walter Isaacson (Author</a:t>
            </a:r>
          </a:p>
          <a:p>
            <a:pPr>
              <a:spcAft>
                <a:spcPts val="800"/>
              </a:spcAft>
              <a:buFont typeface="Arial" panose="020B0604020202020204" pitchFamily="34" charset="0"/>
              <a:buChar char="•"/>
            </a:pPr>
            <a:r>
              <a:rPr lang="en-US" sz="1300" dirty="0"/>
              <a:t>Flourish: A Visionary New Understanding of Happiness and Well-being Paperback – February 7, 2012, by Martin E. P. Seligman (Author)</a:t>
            </a:r>
          </a:p>
          <a:p>
            <a:pPr>
              <a:spcAft>
                <a:spcPts val="800"/>
              </a:spcAft>
              <a:buFont typeface="Arial" panose="020B0604020202020204" pitchFamily="34" charset="0"/>
              <a:buChar char="•"/>
            </a:pPr>
            <a:r>
              <a:rPr lang="en-US" sz="1300" dirty="0"/>
              <a:t>The Tell-Tale Brain: A Neuroscientist's Quest for What Makes Us Human Paperback – January 23, 2012, by V. S. Ramachandran (Author) </a:t>
            </a:r>
          </a:p>
          <a:p>
            <a:pPr>
              <a:spcAft>
                <a:spcPts val="800"/>
              </a:spcAft>
              <a:buFont typeface="Arial" panose="020B0604020202020204" pitchFamily="34" charset="0"/>
              <a:buChar char="•"/>
            </a:pPr>
            <a:r>
              <a:rPr lang="en-US" sz="1300" dirty="0"/>
              <a:t>How to Win Friends &amp; Influence People Paperback – October 1, 1998, by Dale Carnegie (Author)</a:t>
            </a:r>
          </a:p>
          <a:p>
            <a:pPr>
              <a:spcAft>
                <a:spcPts val="800"/>
              </a:spcAft>
              <a:buFont typeface="Arial" panose="020B0604020202020204" pitchFamily="34" charset="0"/>
              <a:buChar char="•"/>
            </a:pPr>
            <a:r>
              <a:rPr lang="en-US" sz="1300" dirty="0"/>
              <a:t>Cold Calling Techniques (That Really Work!) Paperback – January 1, 2014 by Stephen </a:t>
            </a:r>
            <a:r>
              <a:rPr lang="en-US" sz="1300" dirty="0" err="1"/>
              <a:t>Schiffman</a:t>
            </a:r>
            <a:r>
              <a:rPr lang="en-US" sz="1300" dirty="0"/>
              <a:t> (Author) </a:t>
            </a:r>
          </a:p>
          <a:p>
            <a:pPr>
              <a:spcAft>
                <a:spcPts val="800"/>
              </a:spcAft>
              <a:buFont typeface="Arial" panose="020B0604020202020204" pitchFamily="34" charset="0"/>
              <a:buChar char="•"/>
            </a:pPr>
            <a:r>
              <a:rPr lang="en-US" sz="1300" dirty="0"/>
              <a:t>The Fourth Revolution: The Global Race to Reinvent the State Paperback – July 14, 2015, by John </a:t>
            </a:r>
            <a:r>
              <a:rPr lang="en-US" sz="1300" dirty="0" err="1"/>
              <a:t>Micklethwait</a:t>
            </a:r>
            <a:r>
              <a:rPr lang="en-US" sz="1300" dirty="0"/>
              <a:t> (Author)</a:t>
            </a:r>
          </a:p>
          <a:p>
            <a:pPr marR="0" lvl="0">
              <a:spcAft>
                <a:spcPts val="800"/>
              </a:spcAft>
              <a:buFont typeface="Arial" panose="020B0604020202020204" pitchFamily="34" charset="0"/>
              <a:buChar char="•"/>
            </a:pPr>
            <a:r>
              <a:rPr lang="en-US" sz="1300" dirty="0"/>
              <a:t>The Systems Model of Creativity: The Collected Works of </a:t>
            </a:r>
            <a:r>
              <a:rPr lang="en-US" sz="1300" dirty="0" err="1"/>
              <a:t>Mihaly</a:t>
            </a:r>
            <a:r>
              <a:rPr lang="en-US" sz="1300" dirty="0"/>
              <a:t> </a:t>
            </a:r>
            <a:r>
              <a:rPr lang="en-US" sz="1300" dirty="0" err="1"/>
              <a:t>Csikszentmihalyi</a:t>
            </a:r>
            <a:r>
              <a:rPr lang="en-US" sz="1300" dirty="0"/>
              <a:t> Hardcover – January 30, 2015, by </a:t>
            </a:r>
            <a:r>
              <a:rPr lang="en-US" sz="1300" dirty="0" err="1"/>
              <a:t>Mihaly</a:t>
            </a:r>
            <a:r>
              <a:rPr lang="en-US" sz="1300" dirty="0"/>
              <a:t> </a:t>
            </a:r>
            <a:r>
              <a:rPr lang="en-US" sz="1300" dirty="0" err="1"/>
              <a:t>Csikszentmihalyi</a:t>
            </a:r>
            <a:r>
              <a:rPr lang="en-US" sz="1300" dirty="0"/>
              <a:t> (Author)</a:t>
            </a:r>
          </a:p>
          <a:p>
            <a:pPr marR="0" lvl="0">
              <a:spcAft>
                <a:spcPts val="800"/>
              </a:spcAft>
              <a:buFont typeface="Arial" panose="020B0604020202020204" pitchFamily="34" charset="0"/>
              <a:buChar char="•"/>
            </a:pPr>
            <a:r>
              <a:rPr lang="en-US" sz="1300" dirty="0"/>
              <a:t>Zero to One: Notes on Startups, or How to Build the Future Hardcover – September 16, 2014, by Peter Thiel (Author)</a:t>
            </a:r>
          </a:p>
          <a:p>
            <a:pPr marR="0" lvl="0">
              <a:spcAft>
                <a:spcPts val="800"/>
              </a:spcAft>
              <a:buFont typeface="Arial" panose="020B0604020202020204" pitchFamily="34" charset="0"/>
              <a:buChar char="•"/>
            </a:pPr>
            <a:r>
              <a:rPr lang="en-US" sz="1300" dirty="0"/>
              <a:t>The Spiritual Rules of Engagement: How Kabbalah Can Help Your Soul Mate Find You Paperback – Unabridged, November 15, 2011, by Yehuda Berg (Author)</a:t>
            </a:r>
          </a:p>
          <a:p>
            <a:pPr marR="0" lvl="0">
              <a:spcAft>
                <a:spcPts val="800"/>
              </a:spcAft>
              <a:buFont typeface="Arial" panose="020B0604020202020204" pitchFamily="34" charset="0"/>
              <a:buChar char="•"/>
            </a:pPr>
            <a:r>
              <a:rPr lang="es-MX" sz="1300" dirty="0"/>
              <a:t>Practicar la felicidad: Un diario gratificante para tu realización en 52 semanas (Plataforma actual) (</a:t>
            </a:r>
            <a:r>
              <a:rPr lang="es-MX" sz="1300" dirty="0" err="1"/>
              <a:t>Spanish</a:t>
            </a:r>
            <a:r>
              <a:rPr lang="es-MX" sz="1300" dirty="0"/>
              <a:t> </a:t>
            </a:r>
            <a:r>
              <a:rPr lang="es-MX" sz="1300" dirty="0" err="1"/>
              <a:t>Edition</a:t>
            </a:r>
            <a:r>
              <a:rPr lang="es-MX" sz="1300" dirty="0"/>
              <a:t>) (</a:t>
            </a:r>
            <a:r>
              <a:rPr lang="es-MX" sz="1300" dirty="0" err="1"/>
              <a:t>Spanish</a:t>
            </a:r>
            <a:r>
              <a:rPr lang="es-MX" sz="1300" dirty="0"/>
              <a:t>) </a:t>
            </a:r>
            <a:r>
              <a:rPr lang="es-MX" sz="1300" dirty="0" err="1"/>
              <a:t>Paperback</a:t>
            </a:r>
            <a:r>
              <a:rPr lang="es-MX" sz="1300" dirty="0"/>
              <a:t> – </a:t>
            </a:r>
            <a:r>
              <a:rPr lang="es-MX" sz="1300" dirty="0" err="1"/>
              <a:t>January</a:t>
            </a:r>
            <a:r>
              <a:rPr lang="es-MX" sz="1300" dirty="0"/>
              <a:t> 1, 2013 </a:t>
            </a:r>
            <a:r>
              <a:rPr lang="es-MX" sz="1300" dirty="0" err="1"/>
              <a:t>by</a:t>
            </a:r>
            <a:r>
              <a:rPr lang="es-MX" sz="1300" dirty="0"/>
              <a:t> Tal Ben-</a:t>
            </a:r>
            <a:r>
              <a:rPr lang="es-MX" sz="1300" dirty="0" err="1"/>
              <a:t>Shahar</a:t>
            </a:r>
            <a:r>
              <a:rPr lang="es-MX" sz="1300" dirty="0"/>
              <a:t> (</a:t>
            </a:r>
            <a:r>
              <a:rPr lang="es-MX" sz="1300" dirty="0" err="1"/>
              <a:t>Author</a:t>
            </a:r>
            <a:r>
              <a:rPr lang="es-MX" sz="1300" dirty="0"/>
              <a:t>)</a:t>
            </a:r>
          </a:p>
          <a:p>
            <a:pPr marR="0" lvl="0">
              <a:spcAft>
                <a:spcPts val="800"/>
              </a:spcAft>
              <a:buFont typeface="Arial" panose="020B0604020202020204" pitchFamily="34" charset="0"/>
              <a:buChar char="•"/>
            </a:pPr>
            <a:r>
              <a:rPr lang="en-US" sz="1300" dirty="0"/>
              <a:t>La </a:t>
            </a:r>
            <a:r>
              <a:rPr lang="en-US" sz="1300" dirty="0" err="1"/>
              <a:t>busqueda</a:t>
            </a:r>
            <a:r>
              <a:rPr lang="en-US" sz="1300" dirty="0"/>
              <a:t> de la </a:t>
            </a:r>
            <a:r>
              <a:rPr lang="en-US" sz="1300" dirty="0" err="1"/>
              <a:t>felicidad</a:t>
            </a:r>
            <a:r>
              <a:rPr lang="en-US" sz="1300" dirty="0"/>
              <a:t> (Spanish Edition) (Spanish) Paperback – January 1, 2014, by Tal Ben-</a:t>
            </a:r>
            <a:r>
              <a:rPr lang="en-US" sz="1300" dirty="0" err="1"/>
              <a:t>Shahar</a:t>
            </a:r>
            <a:r>
              <a:rPr lang="en-US" sz="1300" dirty="0"/>
              <a:t> (Author)</a:t>
            </a:r>
          </a:p>
          <a:p>
            <a:pPr lvl="0">
              <a:buFont typeface="Arial" panose="020B0604020202020204" pitchFamily="34" charset="0"/>
              <a:buChar char="•"/>
            </a:pPr>
            <a:r>
              <a:rPr lang="en-US" sz="1300" dirty="0"/>
              <a:t>El </a:t>
            </a:r>
            <a:r>
              <a:rPr lang="en-US" sz="1300" dirty="0" err="1"/>
              <a:t>método</a:t>
            </a:r>
            <a:r>
              <a:rPr lang="en-US" sz="1300" dirty="0"/>
              <a:t> Lean Startup (Spanish) Perfect Paperback – February 21, 2012,by Eric Ries (</a:t>
            </a:r>
            <a:r>
              <a:rPr lang="en-US" sz="1300" dirty="0" smtClean="0"/>
              <a:t>Author)</a:t>
            </a:r>
          </a:p>
          <a:p>
            <a:pPr lvl="0">
              <a:lnSpc>
                <a:spcPct val="150000"/>
              </a:lnSpc>
              <a:buFont typeface="Arial" panose="020B0604020202020204" pitchFamily="34" charset="0"/>
              <a:buChar char="•"/>
            </a:pPr>
            <a:r>
              <a:rPr lang="es-MX" sz="1300" dirty="0" smtClean="0"/>
              <a:t>ELIGE </a:t>
            </a:r>
            <a:r>
              <a:rPr lang="es-MX" sz="1300" dirty="0"/>
              <a:t>LA VIDA QUE QUIERES (</a:t>
            </a:r>
            <a:r>
              <a:rPr lang="es-MX" sz="1300" dirty="0" err="1"/>
              <a:t>Spanish</a:t>
            </a:r>
            <a:r>
              <a:rPr lang="es-MX" sz="1300" dirty="0"/>
              <a:t>)</a:t>
            </a:r>
            <a:endParaRPr lang="en-US" sz="1300" dirty="0"/>
          </a:p>
          <a:p>
            <a:pPr>
              <a:lnSpc>
                <a:spcPct val="150000"/>
              </a:lnSpc>
              <a:buFont typeface="Arial" panose="020B0604020202020204" pitchFamily="34" charset="0"/>
              <a:buChar char="•"/>
            </a:pPr>
            <a:r>
              <a:rPr lang="es-MX" sz="1300" dirty="0"/>
              <a:t>CAPITAL SIGLO XXI ECONOMIA F.CULTU (</a:t>
            </a:r>
            <a:r>
              <a:rPr lang="es-MX" sz="1300" dirty="0" err="1"/>
              <a:t>Spanish</a:t>
            </a:r>
            <a:endParaRPr lang="en-US"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70" y="914400"/>
            <a:ext cx="2118392" cy="227584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7" name="Picture 6"/>
          <p:cNvPicPr>
            <a:picLocks noChangeAspect="1"/>
          </p:cNvPicPr>
          <p:nvPr/>
        </p:nvPicPr>
        <p:blipFill>
          <a:blip r:embed="rId3"/>
          <a:stretch>
            <a:fillRect/>
          </a:stretch>
        </p:blipFill>
        <p:spPr>
          <a:xfrm>
            <a:off x="-80539" y="4643748"/>
            <a:ext cx="2833899" cy="1426302"/>
          </a:xfrm>
          <a:prstGeom prst="rect">
            <a:avLst/>
          </a:prstGeom>
        </p:spPr>
      </p:pic>
    </p:spTree>
    <p:extLst>
      <p:ext uri="{BB962C8B-B14F-4D97-AF65-F5344CB8AC3E}">
        <p14:creationId xmlns:p14="http://schemas.microsoft.com/office/powerpoint/2010/main" val="3601940420"/>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2" presetClass="entr" presetSubtype="3"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1+#ppt_w/2"/>
                                          </p:val>
                                        </p:tav>
                                        <p:tav tm="100000">
                                          <p:val>
                                            <p:strVal val="#ppt_x"/>
                                          </p:val>
                                        </p:tav>
                                      </p:tavLst>
                                    </p:anim>
                                    <p:anim calcmode="lin" valueType="num">
                                      <p:cBhvr additive="base">
                                        <p:cTn id="13" dur="2000" fill="hold"/>
                                        <p:tgtEl>
                                          <p:spTgt spid="7"/>
                                        </p:tgtEl>
                                        <p:attrNameLst>
                                          <p:attrName>ppt_y</p:attrName>
                                        </p:attrNameLst>
                                      </p:cBhvr>
                                      <p:tavLst>
                                        <p:tav tm="0">
                                          <p:val>
                                            <p:strVal val="0-#ppt_h/2"/>
                                          </p:val>
                                        </p:tav>
                                        <p:tav tm="100000">
                                          <p:val>
                                            <p:strVal val="#ppt_y"/>
                                          </p:val>
                                        </p:tav>
                                      </p:tavLst>
                                    </p:anim>
                                  </p:childTnLst>
                                </p:cTn>
                              </p:par>
                              <p:par>
                                <p:cTn id="14" presetID="10" presetClass="emph" presetSubtype="0" fill="hold" grpId="0" nodeType="withEffect">
                                  <p:stCondLst>
                                    <p:cond delay="0"/>
                                  </p:stCondLst>
                                  <p:childTnLst>
                                    <p:anim calcmode="discrete" valueType="str">
                                      <p:cBhvr override="childStyle">
                                        <p:cTn id="15" dur="2000" fill="hold"/>
                                        <p:tgtEl>
                                          <p:spTgt spid="5"/>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0160" y="-20319"/>
            <a:ext cx="9641840" cy="6857999"/>
          </a:xfrm>
        </p:spPr>
        <p:txBody>
          <a:bodyPr/>
          <a:lstStyle/>
          <a:p>
            <a:pPr>
              <a:lnSpc>
                <a:spcPct val="100000"/>
              </a:lnSpc>
              <a:defRPr/>
            </a:pPr>
            <a:r>
              <a:rPr lang="es-MX" sz="1350" dirty="0"/>
              <a:t>Nombre:		</a:t>
            </a:r>
            <a:r>
              <a:rPr lang="es-MX" sz="1600" dirty="0"/>
              <a:t>Ricardo González Muradás</a:t>
            </a:r>
            <a:endParaRPr lang="en-US" sz="1600" dirty="0"/>
          </a:p>
          <a:p>
            <a:pPr>
              <a:lnSpc>
                <a:spcPct val="100000"/>
              </a:lnSpc>
              <a:defRPr/>
            </a:pPr>
            <a:r>
              <a:rPr lang="es-MX" sz="1350" dirty="0"/>
              <a:t>Teléfono:         	808-282-4544</a:t>
            </a:r>
            <a:endParaRPr lang="en-US" sz="1350" dirty="0"/>
          </a:p>
          <a:p>
            <a:pPr>
              <a:lnSpc>
                <a:spcPct val="100000"/>
              </a:lnSpc>
              <a:defRPr/>
            </a:pPr>
            <a:r>
              <a:rPr lang="es-MX" sz="1350" dirty="0"/>
              <a:t>	 Correo Electrónico:	</a:t>
            </a:r>
            <a:r>
              <a:rPr lang="es-MX" sz="1350" u="sng" dirty="0">
                <a:solidFill>
                  <a:srgbClr val="0070C0"/>
                </a:solidFill>
                <a:hlinkClick r:id="rId2"/>
              </a:rPr>
              <a:t>rgonzalez@aiu.edu</a:t>
            </a:r>
            <a:endParaRPr lang="es-MX" sz="1350" u="sng" dirty="0"/>
          </a:p>
          <a:p>
            <a:pPr>
              <a:defRPr/>
            </a:pPr>
            <a:r>
              <a:rPr lang="es-MX" sz="1400" dirty="0">
                <a:solidFill>
                  <a:srgbClr val="996600"/>
                </a:solidFill>
              </a:rPr>
              <a:t>		</a:t>
            </a:r>
            <a:r>
              <a:rPr lang="es-MX" sz="1400" u="sng" dirty="0"/>
              <a:t>EXPERIENCIA</a:t>
            </a:r>
            <a:endParaRPr lang="en-US" sz="1400" u="sng" dirty="0"/>
          </a:p>
          <a:p>
            <a:pPr marL="285750" indent="-285750">
              <a:lnSpc>
                <a:spcPct val="100000"/>
              </a:lnSpc>
              <a:buFont typeface="Arial" panose="020B0604020202020204" pitchFamily="34" charset="0"/>
              <a:buChar char="•"/>
              <a:defRPr/>
            </a:pPr>
            <a:r>
              <a:rPr lang="es-MX" sz="1400" dirty="0"/>
              <a:t>Expositor de diferentes tópicos empresariales, educacionales y sociales a nivel internacional en foros diferentes con asistencia multidisciplinaria y multicultural.</a:t>
            </a:r>
            <a:endParaRPr lang="en-US" sz="1400" dirty="0"/>
          </a:p>
          <a:p>
            <a:pPr marL="285750" indent="-285750">
              <a:lnSpc>
                <a:spcPct val="100000"/>
              </a:lnSpc>
              <a:buFont typeface="Arial" panose="020B0604020202020204" pitchFamily="34" charset="0"/>
              <a:buChar char="•"/>
              <a:defRPr/>
            </a:pPr>
            <a:r>
              <a:rPr lang="es-MX" sz="1400" dirty="0"/>
              <a:t>Catedrático Universitario en materias presénciales de ingeniería, química, psicología, educación, humanidades y empresariales a nivel universitario.</a:t>
            </a:r>
            <a:endParaRPr lang="en-US" sz="1400" dirty="0"/>
          </a:p>
          <a:p>
            <a:pPr marL="285750" indent="-285750">
              <a:lnSpc>
                <a:spcPct val="100000"/>
              </a:lnSpc>
              <a:buFont typeface="Arial" panose="020B0604020202020204" pitchFamily="34" charset="0"/>
              <a:buChar char="•"/>
              <a:defRPr/>
            </a:pPr>
            <a:r>
              <a:rPr lang="es-MX" sz="1400" dirty="0"/>
              <a:t>Asesor y Tutor de estudiantes universitarios desde 1995 en estudios alternativos en diferentes universidades.</a:t>
            </a:r>
            <a:endParaRPr lang="en-US" sz="1400" dirty="0"/>
          </a:p>
          <a:p>
            <a:pPr marL="285750" indent="-285750">
              <a:lnSpc>
                <a:spcPct val="100000"/>
              </a:lnSpc>
              <a:buFont typeface="Arial" panose="020B0604020202020204" pitchFamily="34" charset="0"/>
              <a:buChar char="•"/>
              <a:defRPr/>
            </a:pPr>
            <a:r>
              <a:rPr lang="es-MX" sz="1400" dirty="0"/>
              <a:t>Miembro del consejo y/o socio y/o Director de organizaciones en las áreas de inversión, servicios, educación, industrial y filantrópicas.</a:t>
            </a:r>
            <a:endParaRPr lang="en-US" sz="1400" dirty="0"/>
          </a:p>
          <a:p>
            <a:pPr marL="285750" indent="-285750">
              <a:lnSpc>
                <a:spcPct val="100000"/>
              </a:lnSpc>
              <a:buFont typeface="Arial" panose="020B0604020202020204" pitchFamily="34" charset="0"/>
              <a:buChar char="•"/>
              <a:defRPr/>
            </a:pPr>
            <a:r>
              <a:rPr lang="es-MX" sz="1400" dirty="0"/>
              <a:t>Asesor de desarrollo organizacional y financiero a nivel directivo y/o de consejo.</a:t>
            </a:r>
            <a:endParaRPr lang="en-US" sz="1400" dirty="0"/>
          </a:p>
          <a:p>
            <a:pPr marL="285750" indent="-285750">
              <a:lnSpc>
                <a:spcPct val="100000"/>
              </a:lnSpc>
              <a:buFont typeface="Arial" panose="020B0604020202020204" pitchFamily="34" charset="0"/>
              <a:buChar char="•"/>
              <a:defRPr/>
            </a:pPr>
            <a:r>
              <a:rPr lang="es-MX" sz="1400" dirty="0"/>
              <a:t>Terapeuta multidimensional de manera individual y grupal.</a:t>
            </a:r>
            <a:endParaRPr lang="en-US" sz="1400" dirty="0"/>
          </a:p>
          <a:p>
            <a:pPr marL="285750" indent="-285750">
              <a:lnSpc>
                <a:spcPct val="100000"/>
              </a:lnSpc>
              <a:buFont typeface="Arial" panose="020B0604020202020204" pitchFamily="34" charset="0"/>
              <a:buChar char="•"/>
              <a:defRPr/>
            </a:pPr>
            <a:r>
              <a:rPr lang="es-MX" sz="1400" dirty="0"/>
              <a:t>Conductor e invitado en diferentes programas de radio y televisión.</a:t>
            </a:r>
            <a:endParaRPr lang="en-US" sz="1400" dirty="0"/>
          </a:p>
          <a:p>
            <a:pPr>
              <a:lnSpc>
                <a:spcPct val="100000"/>
              </a:lnSpc>
              <a:defRPr/>
            </a:pPr>
            <a:r>
              <a:rPr lang="es-MX" sz="1400" dirty="0"/>
              <a:t>		</a:t>
            </a:r>
            <a:r>
              <a:rPr lang="es-MX" sz="1400" u="sng" dirty="0"/>
              <a:t>EDUCACIÓN</a:t>
            </a:r>
            <a:endParaRPr lang="en-US" sz="1400" u="sng" dirty="0"/>
          </a:p>
          <a:p>
            <a:pPr>
              <a:lnSpc>
                <a:spcPct val="100000"/>
              </a:lnSpc>
              <a:buFont typeface="Arial" charset="0"/>
              <a:buChar char="•"/>
              <a:defRPr/>
            </a:pPr>
            <a:r>
              <a:rPr lang="es-MX" sz="1400" dirty="0"/>
              <a:t>Ingeniero Químico con Mención Honorífica, UNAM. </a:t>
            </a:r>
            <a:endParaRPr lang="en-US" sz="1400" dirty="0"/>
          </a:p>
          <a:p>
            <a:pPr>
              <a:lnSpc>
                <a:spcPct val="100000"/>
              </a:lnSpc>
              <a:buFont typeface="Arial" charset="0"/>
              <a:buChar char="•"/>
              <a:defRPr/>
            </a:pPr>
            <a:r>
              <a:rPr lang="es-MX" sz="1400" dirty="0"/>
              <a:t>Maestría en Administración de Empresas, UNAM.</a:t>
            </a:r>
            <a:endParaRPr lang="en-US" sz="1400" dirty="0"/>
          </a:p>
          <a:p>
            <a:pPr>
              <a:lnSpc>
                <a:spcPct val="100000"/>
              </a:lnSpc>
              <a:buFont typeface="Arial" charset="0"/>
              <a:buChar char="•"/>
              <a:defRPr/>
            </a:pPr>
            <a:r>
              <a:rPr lang="es-MX" sz="1400" dirty="0"/>
              <a:t>Licenciatura  en Desarrollo Humano, ITACA </a:t>
            </a:r>
            <a:r>
              <a:rPr lang="es-MX" sz="1400" dirty="0" err="1"/>
              <a:t>Institute</a:t>
            </a:r>
            <a:r>
              <a:rPr lang="es-MX" sz="1400" dirty="0"/>
              <a:t>.</a:t>
            </a:r>
            <a:endParaRPr lang="en-US" sz="1400" dirty="0"/>
          </a:p>
          <a:p>
            <a:pPr>
              <a:lnSpc>
                <a:spcPct val="100000"/>
              </a:lnSpc>
              <a:buFont typeface="Arial" charset="0"/>
              <a:buChar char="•"/>
              <a:defRPr/>
            </a:pPr>
            <a:r>
              <a:rPr lang="es-MX" sz="1400" dirty="0"/>
              <a:t>Doctorado en Administración de Empresas, </a:t>
            </a:r>
            <a:r>
              <a:rPr lang="es-MX" sz="1400" dirty="0" err="1"/>
              <a:t>Pacific</a:t>
            </a:r>
            <a:r>
              <a:rPr lang="es-MX" sz="1400" dirty="0"/>
              <a:t> Western </a:t>
            </a:r>
            <a:r>
              <a:rPr lang="es-MX" sz="1400" dirty="0" err="1"/>
              <a:t>University</a:t>
            </a:r>
            <a:r>
              <a:rPr lang="es-MX" sz="1400" dirty="0"/>
              <a:t>.</a:t>
            </a:r>
            <a:endParaRPr lang="en-US" sz="1400" dirty="0"/>
          </a:p>
          <a:p>
            <a:pPr>
              <a:lnSpc>
                <a:spcPct val="100000"/>
              </a:lnSpc>
              <a:buFont typeface="Arial" charset="0"/>
              <a:buChar char="•"/>
              <a:defRPr/>
            </a:pPr>
            <a:r>
              <a:rPr lang="es-MX" sz="1400" dirty="0"/>
              <a:t>Doctorado en Educación, </a:t>
            </a:r>
            <a:r>
              <a:rPr lang="es-MX" sz="1400" dirty="0" err="1"/>
              <a:t>Atlantic</a:t>
            </a:r>
            <a:r>
              <a:rPr lang="es-MX" sz="1400" dirty="0"/>
              <a:t> International </a:t>
            </a:r>
            <a:r>
              <a:rPr lang="es-MX" sz="1400" dirty="0" err="1"/>
              <a:t>University</a:t>
            </a:r>
            <a:r>
              <a:rPr lang="es-MX" sz="1400" dirty="0"/>
              <a:t>.</a:t>
            </a:r>
            <a:endParaRPr lang="en-US" sz="1400" dirty="0"/>
          </a:p>
          <a:p>
            <a:pPr>
              <a:lnSpc>
                <a:spcPct val="100000"/>
              </a:lnSpc>
              <a:buFont typeface="Arial" charset="0"/>
              <a:buChar char="•"/>
              <a:defRPr/>
            </a:pPr>
            <a:r>
              <a:rPr lang="es-MX" sz="1400" dirty="0"/>
              <a:t>Diferentes cursos de postgrados y postdoctorales en Educación, Negocios y Medicina Alternativa. </a:t>
            </a:r>
            <a:r>
              <a:rPr lang="en-US" sz="1400" dirty="0"/>
              <a:t>Harvard University, University of Miami, Osaka </a:t>
            </a:r>
            <a:r>
              <a:rPr lang="en-US" sz="1400" dirty="0" err="1"/>
              <a:t>Gakuin</a:t>
            </a:r>
            <a:r>
              <a:rPr lang="en-US" sz="1400" dirty="0"/>
              <a:t> University, MIT, USDLA, FETC, </a:t>
            </a:r>
            <a:r>
              <a:rPr lang="en-US" sz="1400" dirty="0" err="1"/>
              <a:t>FDLAy</a:t>
            </a:r>
            <a:r>
              <a:rPr lang="en-US" sz="1400" dirty="0"/>
              <a:t> </a:t>
            </a:r>
            <a:r>
              <a:rPr lang="en-US" sz="1400" dirty="0" err="1"/>
              <a:t>otras</a:t>
            </a:r>
            <a:r>
              <a:rPr lang="en-US" sz="1400" dirty="0"/>
              <a:t>.</a:t>
            </a:r>
          </a:p>
          <a:p>
            <a:pPr>
              <a:lnSpc>
                <a:spcPct val="100000"/>
              </a:lnSpc>
              <a:buFont typeface="Arial" charset="0"/>
              <a:buChar char="•"/>
              <a:defRPr/>
            </a:pPr>
            <a:r>
              <a:rPr lang="es-MX" sz="1400" dirty="0"/>
              <a:t>Asistencia a infinidad de cursos y conferencias de actualización y desarrollo.</a:t>
            </a:r>
            <a:endParaRPr lang="en-US" sz="1400" dirty="0"/>
          </a:p>
          <a:p>
            <a:pPr>
              <a:lnSpc>
                <a:spcPct val="100000"/>
              </a:lnSpc>
              <a:buFont typeface="Arial" charset="0"/>
              <a:buChar char="•"/>
              <a:defRPr/>
            </a:pPr>
            <a:r>
              <a:rPr lang="es-MX" sz="1400" dirty="0"/>
              <a:t>Miembro de las más importantes asociaciones de ciencias, humanidades y negocios.</a:t>
            </a:r>
            <a:endParaRPr lang="en-US" sz="1400" dirty="0"/>
          </a:p>
          <a:p>
            <a:pPr>
              <a:lnSpc>
                <a:spcPct val="100000"/>
              </a:lnSpc>
              <a:defRPr/>
            </a:pPr>
            <a:r>
              <a:rPr lang="en-US" sz="1400" dirty="0"/>
              <a:t>		</a:t>
            </a:r>
            <a:r>
              <a:rPr lang="es-MX" sz="1400" u="sng" dirty="0"/>
              <a:t>MISIÓN DE VIDA</a:t>
            </a:r>
            <a:endParaRPr lang="en-US" sz="1400" u="sng" dirty="0"/>
          </a:p>
          <a:p>
            <a:pPr>
              <a:lnSpc>
                <a:spcPct val="100000"/>
              </a:lnSpc>
              <a:buFont typeface="Arial" pitchFamily="34" charset="0"/>
              <a:buChar char="•"/>
              <a:defRPr/>
            </a:pPr>
            <a:r>
              <a:rPr lang="es-MX" sz="1400" dirty="0"/>
              <a:t>Desarrollo integral sostenible de la evolución humana.</a:t>
            </a:r>
            <a:endParaRPr lang="en-US" sz="1400" dirty="0"/>
          </a:p>
        </p:txBody>
      </p:sp>
      <p:pic>
        <p:nvPicPr>
          <p:cNvPr id="5" name="Picture 4"/>
          <p:cNvPicPr>
            <a:picLocks noChangeAspect="1"/>
          </p:cNvPicPr>
          <p:nvPr/>
        </p:nvPicPr>
        <p:blipFill>
          <a:blip r:embed="rId3"/>
          <a:stretch>
            <a:fillRect/>
          </a:stretch>
        </p:blipFill>
        <p:spPr>
          <a:xfrm>
            <a:off x="480761" y="1221905"/>
            <a:ext cx="1792379" cy="1799163"/>
          </a:xfrm>
          <a:prstGeom prst="rect">
            <a:avLst/>
          </a:prstGeom>
        </p:spPr>
      </p:pic>
    </p:spTree>
    <p:extLst>
      <p:ext uri="{BB962C8B-B14F-4D97-AF65-F5344CB8AC3E}">
        <p14:creationId xmlns:p14="http://schemas.microsoft.com/office/powerpoint/2010/main" val="3288361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750" fill="hold"/>
                                        <p:tgtEl>
                                          <p:spTgt spid="5"/>
                                        </p:tgtEl>
                                      </p:cBhvr>
                                      <p:by x="150000" y="150000"/>
                                    </p:animScale>
                                  </p:childTnLst>
                                </p:cTn>
                              </p:par>
                              <p:par>
                                <p:cTn id="7" presetID="22" presetClass="entr" presetSubtype="4"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down)">
                                      <p:cBhvr>
                                        <p:cTn id="9" dur="6250"/>
                                        <p:tgtEl>
                                          <p:spTgt spid="3">
                                            <p:txEl>
                                              <p:pRg st="0" end="0"/>
                                            </p:txEl>
                                          </p:spTgt>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625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625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625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625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625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6250"/>
                                        <p:tgtEl>
                                          <p:spTgt spid="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6250"/>
                                        <p:tgtEl>
                                          <p:spTgt spid="3">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6250"/>
                                        <p:tgtEl>
                                          <p:spTgt spid="3">
                                            <p:txEl>
                                              <p:pRg st="8" end="8"/>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down)">
                                      <p:cBhvr>
                                        <p:cTn id="36" dur="6250"/>
                                        <p:tgtEl>
                                          <p:spTgt spid="3">
                                            <p:txEl>
                                              <p:pRg st="9" end="9"/>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wipe(down)">
                                      <p:cBhvr>
                                        <p:cTn id="39" dur="6250"/>
                                        <p:tgtEl>
                                          <p:spTgt spid="3">
                                            <p:txEl>
                                              <p:pRg st="10" end="10"/>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wipe(down)">
                                      <p:cBhvr>
                                        <p:cTn id="42" dur="6250"/>
                                        <p:tgtEl>
                                          <p:spTgt spid="3">
                                            <p:txEl>
                                              <p:pRg st="11" end="11"/>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wipe(down)">
                                      <p:cBhvr>
                                        <p:cTn id="45" dur="6250"/>
                                        <p:tgtEl>
                                          <p:spTgt spid="3">
                                            <p:txEl>
                                              <p:pRg st="12" end="12"/>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wipe(down)">
                                      <p:cBhvr>
                                        <p:cTn id="48" dur="6250"/>
                                        <p:tgtEl>
                                          <p:spTgt spid="3">
                                            <p:txEl>
                                              <p:pRg st="13" end="13"/>
                                            </p:tx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animEffect transition="in" filter="wipe(down)">
                                      <p:cBhvr>
                                        <p:cTn id="51" dur="6250"/>
                                        <p:tgtEl>
                                          <p:spTgt spid="3">
                                            <p:txEl>
                                              <p:pRg st="14" end="14"/>
                                            </p:tx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
                                            <p:txEl>
                                              <p:pRg st="15" end="15"/>
                                            </p:txEl>
                                          </p:spTgt>
                                        </p:tgtEl>
                                        <p:attrNameLst>
                                          <p:attrName>style.visibility</p:attrName>
                                        </p:attrNameLst>
                                      </p:cBhvr>
                                      <p:to>
                                        <p:strVal val="visible"/>
                                      </p:to>
                                    </p:set>
                                    <p:animEffect transition="in" filter="wipe(down)">
                                      <p:cBhvr>
                                        <p:cTn id="54" dur="6250"/>
                                        <p:tgtEl>
                                          <p:spTgt spid="3">
                                            <p:txEl>
                                              <p:pRg st="15" end="15"/>
                                            </p:tx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animEffect transition="in" filter="wipe(down)">
                                      <p:cBhvr>
                                        <p:cTn id="57" dur="6250"/>
                                        <p:tgtEl>
                                          <p:spTgt spid="3">
                                            <p:txEl>
                                              <p:pRg st="16" end="16"/>
                                            </p:txEl>
                                          </p:spTgt>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
                                            <p:txEl>
                                              <p:pRg st="17" end="17"/>
                                            </p:txEl>
                                          </p:spTgt>
                                        </p:tgtEl>
                                        <p:attrNameLst>
                                          <p:attrName>style.visibility</p:attrName>
                                        </p:attrNameLst>
                                      </p:cBhvr>
                                      <p:to>
                                        <p:strVal val="visible"/>
                                      </p:to>
                                    </p:set>
                                    <p:animEffect transition="in" filter="wipe(down)">
                                      <p:cBhvr>
                                        <p:cTn id="60" dur="6250"/>
                                        <p:tgtEl>
                                          <p:spTgt spid="3">
                                            <p:txEl>
                                              <p:pRg st="17" end="17"/>
                                            </p:tx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
                                            <p:txEl>
                                              <p:pRg st="18" end="18"/>
                                            </p:txEl>
                                          </p:spTgt>
                                        </p:tgtEl>
                                        <p:attrNameLst>
                                          <p:attrName>style.visibility</p:attrName>
                                        </p:attrNameLst>
                                      </p:cBhvr>
                                      <p:to>
                                        <p:strVal val="visible"/>
                                      </p:to>
                                    </p:set>
                                    <p:animEffect transition="in" filter="wipe(down)">
                                      <p:cBhvr>
                                        <p:cTn id="63" dur="6250"/>
                                        <p:tgtEl>
                                          <p:spTgt spid="3">
                                            <p:txEl>
                                              <p:pRg st="18" end="18"/>
                                            </p:txEl>
                                          </p:spTgt>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
                                            <p:txEl>
                                              <p:pRg st="19" end="19"/>
                                            </p:txEl>
                                          </p:spTgt>
                                        </p:tgtEl>
                                        <p:attrNameLst>
                                          <p:attrName>style.visibility</p:attrName>
                                        </p:attrNameLst>
                                      </p:cBhvr>
                                      <p:to>
                                        <p:strVal val="visible"/>
                                      </p:to>
                                    </p:set>
                                    <p:animEffect transition="in" filter="wipe(down)">
                                      <p:cBhvr>
                                        <p:cTn id="66" dur="6250"/>
                                        <p:tgtEl>
                                          <p:spTgt spid="3">
                                            <p:txEl>
                                              <p:pRg st="19" end="19"/>
                                            </p:txEl>
                                          </p:spTgt>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
                                            <p:txEl>
                                              <p:pRg st="20" end="20"/>
                                            </p:txEl>
                                          </p:spTgt>
                                        </p:tgtEl>
                                        <p:attrNameLst>
                                          <p:attrName>style.visibility</p:attrName>
                                        </p:attrNameLst>
                                      </p:cBhvr>
                                      <p:to>
                                        <p:strVal val="visible"/>
                                      </p:to>
                                    </p:set>
                                    <p:animEffect transition="in" filter="wipe(down)">
                                      <p:cBhvr>
                                        <p:cTn id="69" dur="6250"/>
                                        <p:tgtEl>
                                          <p:spTgt spid="3">
                                            <p:txEl>
                                              <p:pRg st="20" end="20"/>
                                            </p:txEl>
                                          </p:spTgt>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
                                            <p:txEl>
                                              <p:pRg st="21" end="21"/>
                                            </p:txEl>
                                          </p:spTgt>
                                        </p:tgtEl>
                                        <p:attrNameLst>
                                          <p:attrName>style.visibility</p:attrName>
                                        </p:attrNameLst>
                                      </p:cBhvr>
                                      <p:to>
                                        <p:strVal val="visible"/>
                                      </p:to>
                                    </p:set>
                                    <p:animEffect transition="in" filter="wipe(down)">
                                      <p:cBhvr>
                                        <p:cTn id="72" dur="6250"/>
                                        <p:tgtEl>
                                          <p:spTgt spid="3">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23440" y="133836"/>
            <a:ext cx="9966960" cy="6709529"/>
          </a:xfrm>
          <a:prstGeom prst="rect">
            <a:avLst/>
          </a:prstGeom>
        </p:spPr>
        <p:txBody>
          <a:bodyPr wrap="square">
            <a:spAutoFit/>
          </a:bodyPr>
          <a:lstStyle/>
          <a:p>
            <a:pPr lvl="0" algn="ctr"/>
            <a:r>
              <a:rPr lang="es-ES" sz="4000" b="1" u="sng" dirty="0" smtClean="0">
                <a:solidFill>
                  <a:srgbClr val="860000"/>
                </a:solidFill>
                <a:latin typeface="Book Antiqua"/>
              </a:rPr>
              <a:t>S E M A N T I C A</a:t>
            </a:r>
            <a:endParaRPr lang="es-ES" sz="4000" b="1" u="sng" dirty="0">
              <a:solidFill>
                <a:srgbClr val="860000"/>
              </a:solidFill>
              <a:latin typeface="Book Antiqua"/>
            </a:endParaRPr>
          </a:p>
          <a:p>
            <a:pPr lvl="0"/>
            <a:r>
              <a:rPr lang="es-ES" sz="3000" b="1" u="sng" dirty="0" smtClean="0">
                <a:solidFill>
                  <a:srgbClr val="92D050"/>
                </a:solidFill>
                <a:latin typeface="Aharoni" panose="02010803020104030203" pitchFamily="2" charset="-79"/>
                <a:cs typeface="Aharoni" panose="02010803020104030203" pitchFamily="2" charset="-79"/>
              </a:rPr>
              <a:t>CONGRESO</a:t>
            </a:r>
            <a:r>
              <a:rPr lang="es-ES" sz="3000" b="1" dirty="0" smtClean="0">
                <a:solidFill>
                  <a:schemeClr val="accent4"/>
                </a:solidFill>
                <a:latin typeface="Aharoni" panose="02010803020104030203" pitchFamily="2" charset="-79"/>
                <a:cs typeface="Aharoni" panose="02010803020104030203" pitchFamily="2" charset="-79"/>
              </a:rPr>
              <a:t>: </a:t>
            </a:r>
            <a:r>
              <a:rPr lang="es-ES" sz="3000" b="1" dirty="0" smtClean="0">
                <a:solidFill>
                  <a:schemeClr val="accent4"/>
                </a:solidFill>
                <a:latin typeface="Book Antiqua"/>
              </a:rPr>
              <a:t>Reunión </a:t>
            </a:r>
            <a:r>
              <a:rPr lang="es-ES" sz="3000" b="1" dirty="0">
                <a:solidFill>
                  <a:schemeClr val="accent4"/>
                </a:solidFill>
                <a:latin typeface="Book Antiqua"/>
              </a:rPr>
              <a:t>o conferencia generalmente 	periódica.</a:t>
            </a:r>
          </a:p>
          <a:p>
            <a:pPr lvl="0"/>
            <a:r>
              <a:rPr lang="es-ES" sz="3000" b="1" u="sng" dirty="0">
                <a:solidFill>
                  <a:srgbClr val="92D050"/>
                </a:solidFill>
                <a:latin typeface="Aharoni" panose="02010803020104030203" pitchFamily="2" charset="-79"/>
                <a:cs typeface="Aharoni" panose="02010803020104030203" pitchFamily="2" charset="-79"/>
              </a:rPr>
              <a:t>INTERNACIONAL</a:t>
            </a:r>
            <a:r>
              <a:rPr lang="es-ES" sz="3000" b="1" dirty="0">
                <a:solidFill>
                  <a:schemeClr val="accent4"/>
                </a:solidFill>
                <a:latin typeface="Book Antiqua"/>
              </a:rPr>
              <a:t>: Interacción entre diferentes 	países.</a:t>
            </a:r>
          </a:p>
          <a:p>
            <a:pPr lvl="0"/>
            <a:r>
              <a:rPr lang="es-ES" sz="3000" b="1" u="sng" dirty="0">
                <a:solidFill>
                  <a:srgbClr val="92D050"/>
                </a:solidFill>
                <a:latin typeface="Aharoni" panose="02010803020104030203" pitchFamily="2" charset="-79"/>
                <a:cs typeface="Aharoni" panose="02010803020104030203" pitchFamily="2" charset="-79"/>
              </a:rPr>
              <a:t>EDUCACIÓN</a:t>
            </a:r>
            <a:r>
              <a:rPr lang="es-ES" sz="3000" b="1" dirty="0">
                <a:solidFill>
                  <a:schemeClr val="accent4"/>
                </a:solidFill>
                <a:latin typeface="Book Antiqua"/>
              </a:rPr>
              <a:t>: Del Latín EDUCERE = Sacar o </a:t>
            </a:r>
            <a:r>
              <a:rPr lang="es-ES" sz="3000" b="1" dirty="0" smtClean="0">
                <a:solidFill>
                  <a:schemeClr val="accent4"/>
                </a:solidFill>
                <a:latin typeface="Book Antiqua"/>
              </a:rPr>
              <a:t>extraer</a:t>
            </a:r>
            <a:r>
              <a:rPr lang="es-ES" sz="3000" b="1" dirty="0">
                <a:solidFill>
                  <a:schemeClr val="accent4"/>
                </a:solidFill>
                <a:latin typeface="Book Antiqua"/>
              </a:rPr>
              <a:t>.</a:t>
            </a:r>
          </a:p>
          <a:p>
            <a:pPr lvl="0"/>
            <a:r>
              <a:rPr lang="es-ES" sz="3000" b="1" u="sng" dirty="0">
                <a:solidFill>
                  <a:srgbClr val="92D050"/>
                </a:solidFill>
                <a:latin typeface="Aharoni" panose="02010803020104030203" pitchFamily="2" charset="-79"/>
                <a:cs typeface="Aharoni" panose="02010803020104030203" pitchFamily="2" charset="-79"/>
              </a:rPr>
              <a:t>ENESMAPO</a:t>
            </a:r>
            <a:r>
              <a:rPr lang="es-ES" sz="3000" b="1" dirty="0">
                <a:solidFill>
                  <a:schemeClr val="accent4"/>
                </a:solidFill>
                <a:latin typeface="Aharoni" panose="02010803020104030203" pitchFamily="2" charset="-79"/>
                <a:cs typeface="Aharoni" panose="02010803020104030203" pitchFamily="2" charset="-79"/>
              </a:rPr>
              <a:t>:</a:t>
            </a:r>
            <a:r>
              <a:rPr lang="es-ES" sz="3000" b="1" dirty="0">
                <a:solidFill>
                  <a:srgbClr val="000000"/>
                </a:solidFill>
                <a:latin typeface="Book Antiqua"/>
              </a:rPr>
              <a:t> </a:t>
            </a:r>
            <a:r>
              <a:rPr lang="es-ES" sz="3000" b="1" dirty="0">
                <a:solidFill>
                  <a:schemeClr val="accent4"/>
                </a:solidFill>
                <a:latin typeface="Book Antiqua"/>
              </a:rPr>
              <a:t>Escuela normal de estudios 	superiores del </a:t>
            </a:r>
            <a:r>
              <a:rPr lang="es-ES" sz="3000" b="1" dirty="0" smtClean="0">
                <a:solidFill>
                  <a:schemeClr val="accent4"/>
                </a:solidFill>
                <a:latin typeface="Book Antiqua"/>
              </a:rPr>
              <a:t>	Magisterio </a:t>
            </a:r>
            <a:r>
              <a:rPr lang="es-ES" sz="3000" b="1" dirty="0">
                <a:solidFill>
                  <a:schemeClr val="accent4"/>
                </a:solidFill>
                <a:latin typeface="Book Antiqua"/>
              </a:rPr>
              <a:t>Potosino.</a:t>
            </a:r>
          </a:p>
          <a:p>
            <a:pPr lvl="0"/>
            <a:r>
              <a:rPr lang="es-ES" sz="3000" b="1" u="sng" dirty="0">
                <a:solidFill>
                  <a:srgbClr val="92D050"/>
                </a:solidFill>
                <a:latin typeface="Aharoni" panose="02010803020104030203" pitchFamily="2" charset="-79"/>
                <a:cs typeface="Aharoni" panose="02010803020104030203" pitchFamily="2" charset="-79"/>
              </a:rPr>
              <a:t>TRANSFORMANDO</a:t>
            </a:r>
            <a:r>
              <a:rPr lang="es-ES" sz="3000" b="1" dirty="0">
                <a:solidFill>
                  <a:schemeClr val="accent4"/>
                </a:solidFill>
                <a:latin typeface="Aharoni" panose="02010803020104030203" pitchFamily="2" charset="-79"/>
                <a:cs typeface="Aharoni" panose="02010803020104030203" pitchFamily="2" charset="-79"/>
              </a:rPr>
              <a:t>: </a:t>
            </a:r>
            <a:r>
              <a:rPr lang="es-ES" sz="3000" b="1" dirty="0">
                <a:solidFill>
                  <a:schemeClr val="accent4"/>
                </a:solidFill>
                <a:latin typeface="Book Antiqua"/>
              </a:rPr>
              <a:t>Cambiar con igual esencia.</a:t>
            </a:r>
            <a:endParaRPr lang="es-ES" sz="3000" b="1" u="sng" dirty="0">
              <a:solidFill>
                <a:schemeClr val="accent4"/>
              </a:solidFill>
              <a:latin typeface="Aharoni" panose="02010803020104030203" pitchFamily="2" charset="-79"/>
              <a:cs typeface="Aharoni" panose="02010803020104030203" pitchFamily="2" charset="-79"/>
            </a:endParaRPr>
          </a:p>
          <a:p>
            <a:pPr lvl="0"/>
            <a:r>
              <a:rPr lang="es-ES" sz="3000" b="1" u="sng" dirty="0">
                <a:solidFill>
                  <a:srgbClr val="92D050"/>
                </a:solidFill>
                <a:latin typeface="Aharoni" panose="02010803020104030203" pitchFamily="2" charset="-79"/>
                <a:cs typeface="Aharoni" panose="02010803020104030203" pitchFamily="2" charset="-79"/>
              </a:rPr>
              <a:t>PARADIGMAS</a:t>
            </a:r>
            <a:r>
              <a:rPr lang="es-ES" sz="3000" b="1" dirty="0">
                <a:solidFill>
                  <a:schemeClr val="accent4"/>
                </a:solidFill>
                <a:latin typeface="Book Antiqua"/>
              </a:rPr>
              <a:t>: Modelo o marco de referencia.</a:t>
            </a:r>
          </a:p>
          <a:p>
            <a:pPr lvl="0"/>
            <a:r>
              <a:rPr lang="es-ES" sz="3000" b="1" u="sng" dirty="0">
                <a:solidFill>
                  <a:srgbClr val="92D050"/>
                </a:solidFill>
                <a:latin typeface="Aharoni" panose="02010803020104030203" pitchFamily="2" charset="-79"/>
                <a:cs typeface="Aharoni" panose="02010803020104030203" pitchFamily="2" charset="-79"/>
              </a:rPr>
              <a:t>DOCENTES</a:t>
            </a:r>
            <a:r>
              <a:rPr lang="es-ES" sz="3000" b="1" dirty="0">
                <a:solidFill>
                  <a:schemeClr val="accent4"/>
                </a:solidFill>
                <a:latin typeface="Book Antiqua"/>
              </a:rPr>
              <a:t>: Profesor.</a:t>
            </a:r>
          </a:p>
          <a:p>
            <a:pPr lvl="0"/>
            <a:r>
              <a:rPr lang="es-ES" sz="3000" b="1" u="sng" dirty="0">
                <a:solidFill>
                  <a:srgbClr val="92D050"/>
                </a:solidFill>
                <a:latin typeface="Aharoni" panose="02010803020104030203" pitchFamily="2" charset="-79"/>
                <a:cs typeface="Aharoni" panose="02010803020104030203" pitchFamily="2" charset="-79"/>
              </a:rPr>
              <a:t>REVOLUCION</a:t>
            </a:r>
            <a:r>
              <a:rPr lang="es-ES" sz="3000" b="1" dirty="0">
                <a:solidFill>
                  <a:schemeClr val="accent4"/>
                </a:solidFill>
                <a:latin typeface="Book Antiqua"/>
              </a:rPr>
              <a:t>: Del latín </a:t>
            </a:r>
            <a:r>
              <a:rPr lang="es-ES" sz="3000" b="1" dirty="0" err="1">
                <a:solidFill>
                  <a:schemeClr val="accent4"/>
                </a:solidFill>
                <a:latin typeface="Book Antiqua"/>
              </a:rPr>
              <a:t>revolutio</a:t>
            </a:r>
            <a:r>
              <a:rPr lang="es-ES" sz="3000" b="1" dirty="0">
                <a:solidFill>
                  <a:schemeClr val="accent4"/>
                </a:solidFill>
                <a:latin typeface="Book Antiqua"/>
              </a:rPr>
              <a:t>: una vuelta.</a:t>
            </a:r>
          </a:p>
          <a:p>
            <a:pPr lvl="0"/>
            <a:r>
              <a:rPr lang="es-ES" sz="3000" b="1" u="sng" dirty="0">
                <a:solidFill>
                  <a:srgbClr val="92D050"/>
                </a:solidFill>
                <a:latin typeface="Aharoni" panose="02010803020104030203" pitchFamily="2" charset="-79"/>
                <a:cs typeface="Aharoni" panose="02010803020104030203" pitchFamily="2" charset="-79"/>
              </a:rPr>
              <a:t>APRENDIZAJE</a:t>
            </a:r>
            <a:r>
              <a:rPr lang="es-ES" sz="3000" b="1" dirty="0">
                <a:solidFill>
                  <a:schemeClr val="accent4"/>
                </a:solidFill>
                <a:latin typeface="Book Antiqua"/>
              </a:rPr>
              <a:t>: Adquisición o modificación </a:t>
            </a:r>
            <a:r>
              <a:rPr lang="es-ES" sz="3000" b="1" dirty="0" smtClean="0">
                <a:solidFill>
                  <a:schemeClr val="accent4"/>
                </a:solidFill>
                <a:latin typeface="Book Antiqua"/>
              </a:rPr>
              <a:t>de 	habilidades</a:t>
            </a:r>
            <a:r>
              <a:rPr lang="es-ES" sz="3000" b="1" dirty="0">
                <a:solidFill>
                  <a:schemeClr val="accent4"/>
                </a:solidFill>
                <a:latin typeface="Book Antiqua"/>
              </a:rPr>
              <a:t>.</a:t>
            </a:r>
          </a:p>
          <a:p>
            <a:pPr lvl="0"/>
            <a:r>
              <a:rPr lang="es-ES" sz="3000" b="1" u="sng" dirty="0">
                <a:solidFill>
                  <a:srgbClr val="92D050"/>
                </a:solidFill>
                <a:latin typeface="Aharoni" panose="02010803020104030203" pitchFamily="2" charset="-79"/>
                <a:cs typeface="Aharoni" panose="02010803020104030203" pitchFamily="2" charset="-79"/>
              </a:rPr>
              <a:t>DEMENCIA</a:t>
            </a:r>
            <a:r>
              <a:rPr lang="es-ES" sz="3000" b="1" dirty="0">
                <a:solidFill>
                  <a:schemeClr val="accent4"/>
                </a:solidFill>
                <a:latin typeface="Book Antiqua"/>
              </a:rPr>
              <a:t>: De: alejado; </a:t>
            </a:r>
            <a:r>
              <a:rPr lang="es-ES" sz="3000" b="1" dirty="0" err="1">
                <a:solidFill>
                  <a:schemeClr val="accent4"/>
                </a:solidFill>
                <a:latin typeface="Book Antiqua"/>
              </a:rPr>
              <a:t>menz</a:t>
            </a:r>
            <a:r>
              <a:rPr lang="es-ES" sz="3000" b="1" dirty="0">
                <a:solidFill>
                  <a:schemeClr val="accent4"/>
                </a:solidFill>
                <a:latin typeface="Book Antiqua"/>
              </a:rPr>
              <a:t>: mente.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99" y="451728"/>
            <a:ext cx="1251321" cy="10759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p:cNvPicPr>
            <a:picLocks noChangeAspect="1"/>
          </p:cNvPicPr>
          <p:nvPr/>
        </p:nvPicPr>
        <p:blipFill>
          <a:blip r:embed="rId3"/>
          <a:stretch>
            <a:fillRect/>
          </a:stretch>
        </p:blipFill>
        <p:spPr>
          <a:xfrm>
            <a:off x="345440" y="2356636"/>
            <a:ext cx="2105119" cy="1816181"/>
          </a:xfrm>
          <a:prstGeom prst="rect">
            <a:avLst/>
          </a:prstGeom>
          <a:ln>
            <a:noFill/>
          </a:ln>
          <a:effectLst>
            <a:glow rad="228600">
              <a:schemeClr val="accent3">
                <a:satMod val="175000"/>
                <a:alpha val="40000"/>
              </a:schemeClr>
            </a:glo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2733087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53" presetClass="entr" presetSubtype="52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500" fill="hold"/>
                                        <p:tgtEl>
                                          <p:spTgt spid="5"/>
                                        </p:tgtEl>
                                        <p:attrNameLst>
                                          <p:attrName>ppt_w</p:attrName>
                                        </p:attrNameLst>
                                      </p:cBhvr>
                                      <p:tavLst>
                                        <p:tav tm="0">
                                          <p:val>
                                            <p:fltVal val="0"/>
                                          </p:val>
                                        </p:tav>
                                        <p:tav tm="100000">
                                          <p:val>
                                            <p:strVal val="#ppt_w"/>
                                          </p:val>
                                        </p:tav>
                                      </p:tavLst>
                                    </p:anim>
                                    <p:anim calcmode="lin" valueType="num">
                                      <p:cBhvr>
                                        <p:cTn id="18" dur="1500" fill="hold"/>
                                        <p:tgtEl>
                                          <p:spTgt spid="5"/>
                                        </p:tgtEl>
                                        <p:attrNameLst>
                                          <p:attrName>ppt_h</p:attrName>
                                        </p:attrNameLst>
                                      </p:cBhvr>
                                      <p:tavLst>
                                        <p:tav tm="0">
                                          <p:val>
                                            <p:fltVal val="0"/>
                                          </p:val>
                                        </p:tav>
                                        <p:tav tm="100000">
                                          <p:val>
                                            <p:strVal val="#ppt_h"/>
                                          </p:val>
                                        </p:tav>
                                      </p:tavLst>
                                    </p:anim>
                                    <p:animEffect transition="in" filter="fade">
                                      <p:cBhvr>
                                        <p:cTn id="19" dur="1500"/>
                                        <p:tgtEl>
                                          <p:spTgt spid="5"/>
                                        </p:tgtEl>
                                      </p:cBhvr>
                                    </p:animEffect>
                                    <p:anim calcmode="lin" valueType="num">
                                      <p:cBhvr>
                                        <p:cTn id="20" dur="1500" fill="hold"/>
                                        <p:tgtEl>
                                          <p:spTgt spid="5"/>
                                        </p:tgtEl>
                                        <p:attrNameLst>
                                          <p:attrName>ppt_x</p:attrName>
                                        </p:attrNameLst>
                                      </p:cBhvr>
                                      <p:tavLst>
                                        <p:tav tm="0">
                                          <p:val>
                                            <p:fltVal val="0.5"/>
                                          </p:val>
                                        </p:tav>
                                        <p:tav tm="100000">
                                          <p:val>
                                            <p:strVal val="#ppt_x"/>
                                          </p:val>
                                        </p:tav>
                                      </p:tavLst>
                                    </p:anim>
                                    <p:anim calcmode="lin" valueType="num">
                                      <p:cBhvr>
                                        <p:cTn id="21" dur="1500" fill="hold"/>
                                        <p:tgtEl>
                                          <p:spTgt spid="5"/>
                                        </p:tgtEl>
                                        <p:attrNameLst>
                                          <p:attrName>ppt_y</p:attrName>
                                        </p:attrNameLst>
                                      </p:cBhvr>
                                      <p:tavLst>
                                        <p:tav tm="0">
                                          <p:val>
                                            <p:fltVal val="0.5"/>
                                          </p:val>
                                        </p:tav>
                                        <p:tav tm="100000">
                                          <p:val>
                                            <p:strVal val="#ppt_y"/>
                                          </p:val>
                                        </p:tav>
                                      </p:tavLst>
                                    </p:anim>
                                  </p:childTnLst>
                                </p:cTn>
                              </p:par>
                              <p:par>
                                <p:cTn id="22" presetID="14" presetClass="entr" presetSubtype="5" fill="hold" nodeType="with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vertical)">
                                      <p:cBhvr>
                                        <p:cTn id="24" dur="2250"/>
                                        <p:tgtEl>
                                          <p:spTgt spid="5">
                                            <p:txEl>
                                              <p:pRg st="0" end="0"/>
                                            </p:txEl>
                                          </p:spTgt>
                                        </p:tgtEl>
                                      </p:cBhvr>
                                    </p:animEffect>
                                  </p:childTnLst>
                                </p:cTn>
                              </p:par>
                              <p:par>
                                <p:cTn id="25" presetID="14" presetClass="entr" presetSubtype="5"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vertical)">
                                      <p:cBhvr>
                                        <p:cTn id="27" dur="2250"/>
                                        <p:tgtEl>
                                          <p:spTgt spid="5">
                                            <p:txEl>
                                              <p:pRg st="1" end="1"/>
                                            </p:txEl>
                                          </p:spTgt>
                                        </p:tgtEl>
                                      </p:cBhvr>
                                    </p:animEffect>
                                  </p:childTnLst>
                                </p:cTn>
                              </p:par>
                              <p:par>
                                <p:cTn id="28" presetID="14" presetClass="entr" presetSubtype="5" fill="hold"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randombar(vertical)">
                                      <p:cBhvr>
                                        <p:cTn id="30" dur="2250"/>
                                        <p:tgtEl>
                                          <p:spTgt spid="5">
                                            <p:txEl>
                                              <p:pRg st="2" end="2"/>
                                            </p:txEl>
                                          </p:spTgt>
                                        </p:tgtEl>
                                      </p:cBhvr>
                                    </p:animEffect>
                                  </p:childTnLst>
                                </p:cTn>
                              </p:par>
                              <p:par>
                                <p:cTn id="31" presetID="14" presetClass="entr" presetSubtype="5"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randombar(vertical)">
                                      <p:cBhvr>
                                        <p:cTn id="33" dur="2250"/>
                                        <p:tgtEl>
                                          <p:spTgt spid="5">
                                            <p:txEl>
                                              <p:pRg st="3" end="3"/>
                                            </p:txEl>
                                          </p:spTgt>
                                        </p:tgtEl>
                                      </p:cBhvr>
                                    </p:animEffect>
                                  </p:childTnLst>
                                </p:cTn>
                              </p:par>
                              <p:par>
                                <p:cTn id="34" presetID="14" presetClass="entr" presetSubtype="5"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randombar(vertical)">
                                      <p:cBhvr>
                                        <p:cTn id="36" dur="2250"/>
                                        <p:tgtEl>
                                          <p:spTgt spid="5">
                                            <p:txEl>
                                              <p:pRg st="4" end="4"/>
                                            </p:txEl>
                                          </p:spTgt>
                                        </p:tgtEl>
                                      </p:cBhvr>
                                    </p:animEffect>
                                  </p:childTnLst>
                                </p:cTn>
                              </p:par>
                              <p:par>
                                <p:cTn id="37" presetID="14" presetClass="entr" presetSubtype="5" fill="hold" nodeType="with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randombar(vertical)">
                                      <p:cBhvr>
                                        <p:cTn id="39" dur="2250"/>
                                        <p:tgtEl>
                                          <p:spTgt spid="5">
                                            <p:txEl>
                                              <p:pRg st="5" end="5"/>
                                            </p:txEl>
                                          </p:spTgt>
                                        </p:tgtEl>
                                      </p:cBhvr>
                                    </p:animEffect>
                                  </p:childTnLst>
                                </p:cTn>
                              </p:par>
                              <p:par>
                                <p:cTn id="40" presetID="14" presetClass="entr" presetSubtype="5"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randombar(vertical)">
                                      <p:cBhvr>
                                        <p:cTn id="42" dur="2250"/>
                                        <p:tgtEl>
                                          <p:spTgt spid="5">
                                            <p:txEl>
                                              <p:pRg st="6" end="6"/>
                                            </p:txEl>
                                          </p:spTgt>
                                        </p:tgtEl>
                                      </p:cBhvr>
                                    </p:animEffect>
                                  </p:childTnLst>
                                </p:cTn>
                              </p:par>
                              <p:par>
                                <p:cTn id="43" presetID="14" presetClass="entr" presetSubtype="5" fill="hold" nodeType="with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Effect transition="in" filter="randombar(vertical)">
                                      <p:cBhvr>
                                        <p:cTn id="45" dur="2250"/>
                                        <p:tgtEl>
                                          <p:spTgt spid="5">
                                            <p:txEl>
                                              <p:pRg st="7" end="7"/>
                                            </p:txEl>
                                          </p:spTgt>
                                        </p:tgtEl>
                                      </p:cBhvr>
                                    </p:animEffect>
                                  </p:childTnLst>
                                </p:cTn>
                              </p:par>
                              <p:par>
                                <p:cTn id="46" presetID="14" presetClass="entr" presetSubtype="5" fill="hold" nodeType="withEffect">
                                  <p:stCondLst>
                                    <p:cond delay="0"/>
                                  </p:stCondLst>
                                  <p:childTnLst>
                                    <p:set>
                                      <p:cBhvr>
                                        <p:cTn id="47" dur="1" fill="hold">
                                          <p:stCondLst>
                                            <p:cond delay="0"/>
                                          </p:stCondLst>
                                        </p:cTn>
                                        <p:tgtEl>
                                          <p:spTgt spid="5">
                                            <p:txEl>
                                              <p:pRg st="8" end="8"/>
                                            </p:txEl>
                                          </p:spTgt>
                                        </p:tgtEl>
                                        <p:attrNameLst>
                                          <p:attrName>style.visibility</p:attrName>
                                        </p:attrNameLst>
                                      </p:cBhvr>
                                      <p:to>
                                        <p:strVal val="visible"/>
                                      </p:to>
                                    </p:set>
                                    <p:animEffect transition="in" filter="randombar(vertical)">
                                      <p:cBhvr>
                                        <p:cTn id="48" dur="2250"/>
                                        <p:tgtEl>
                                          <p:spTgt spid="5">
                                            <p:txEl>
                                              <p:pRg st="8" end="8"/>
                                            </p:txEl>
                                          </p:spTgt>
                                        </p:tgtEl>
                                      </p:cBhvr>
                                    </p:animEffect>
                                  </p:childTnLst>
                                </p:cTn>
                              </p:par>
                              <p:par>
                                <p:cTn id="49" presetID="14" presetClass="entr" presetSubtype="5" fill="hold" nodeType="with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Effect transition="in" filter="randombar(vertical)">
                                      <p:cBhvr>
                                        <p:cTn id="51" dur="2250"/>
                                        <p:tgtEl>
                                          <p:spTgt spid="5">
                                            <p:txEl>
                                              <p:pRg st="9" end="9"/>
                                            </p:txEl>
                                          </p:spTgt>
                                        </p:tgtEl>
                                      </p:cBhvr>
                                    </p:animEffect>
                                  </p:childTnLst>
                                </p:cTn>
                              </p:par>
                              <p:par>
                                <p:cTn id="52" presetID="14" presetClass="entr" presetSubtype="5" fill="hold" nodeType="withEffect">
                                  <p:stCondLst>
                                    <p:cond delay="0"/>
                                  </p:stCondLst>
                                  <p:childTnLst>
                                    <p:set>
                                      <p:cBhvr>
                                        <p:cTn id="53" dur="1" fill="hold">
                                          <p:stCondLst>
                                            <p:cond delay="0"/>
                                          </p:stCondLst>
                                        </p:cTn>
                                        <p:tgtEl>
                                          <p:spTgt spid="5">
                                            <p:txEl>
                                              <p:pRg st="10" end="10"/>
                                            </p:txEl>
                                          </p:spTgt>
                                        </p:tgtEl>
                                        <p:attrNameLst>
                                          <p:attrName>style.visibility</p:attrName>
                                        </p:attrNameLst>
                                      </p:cBhvr>
                                      <p:to>
                                        <p:strVal val="visible"/>
                                      </p:to>
                                    </p:set>
                                    <p:animEffect transition="in" filter="randombar(vertical)">
                                      <p:cBhvr>
                                        <p:cTn id="54" dur="225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8240" y="3451258"/>
            <a:ext cx="2357120" cy="3193898"/>
          </a:xfrm>
          <a:prstGeom prst="rect">
            <a:avLst/>
          </a:prstGeom>
          <a:ln w="38100" cap="sq">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 y="352475"/>
            <a:ext cx="7980680" cy="181160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8" name="Rectangle 7"/>
          <p:cNvSpPr/>
          <p:nvPr/>
        </p:nvSpPr>
        <p:spPr>
          <a:xfrm>
            <a:off x="6492240" y="352475"/>
            <a:ext cx="5588000" cy="2800767"/>
          </a:xfrm>
          <a:prstGeom prst="rect">
            <a:avLst/>
          </a:prstGeom>
          <a:scene3d>
            <a:camera prst="perspectiveContrastingLeftFacing"/>
            <a:lightRig rig="threePt" dir="t"/>
          </a:scene3d>
        </p:spPr>
        <p:txBody>
          <a:bodyPr wrap="square">
            <a:spAutoFit/>
          </a:bodyPr>
          <a:lstStyle/>
          <a:p>
            <a:pPr algn="r"/>
            <a:r>
              <a:rPr lang="en-US" sz="4400" b="1" dirty="0" smtClean="0">
                <a:ln w="9525">
                  <a:solidFill>
                    <a:schemeClr val="bg1"/>
                  </a:solidFill>
                  <a:prstDash val="solid"/>
                </a:ln>
                <a:effectLst>
                  <a:outerShdw blurRad="12700" dist="38100" dir="2700000" algn="tl" rotWithShape="0">
                    <a:schemeClr val="bg1">
                      <a:lumMod val="50000"/>
                    </a:schemeClr>
                  </a:outerShdw>
                </a:effectLst>
              </a:rPr>
              <a:t>Art 4o .- </a:t>
            </a:r>
            <a:r>
              <a:rPr lang="en-US" sz="4400" b="1" dirty="0" err="1" smtClean="0">
                <a:ln w="9525">
                  <a:solidFill>
                    <a:schemeClr val="bg1"/>
                  </a:solidFill>
                  <a:prstDash val="solid"/>
                </a:ln>
                <a:effectLst>
                  <a:outerShdw blurRad="12700" dist="38100" dir="2700000" algn="tl" rotWithShape="0">
                    <a:schemeClr val="bg1">
                      <a:lumMod val="50000"/>
                    </a:schemeClr>
                  </a:outerShdw>
                </a:effectLst>
              </a:rPr>
              <a:t>Nadie</a:t>
            </a:r>
            <a:r>
              <a:rPr lang="en-US" sz="4400" b="1" dirty="0" smtClean="0">
                <a:ln w="9525">
                  <a:solidFill>
                    <a:schemeClr val="bg1"/>
                  </a:solidFill>
                  <a:prstDash val="solid"/>
                </a:ln>
                <a:effectLst>
                  <a:outerShdw blurRad="12700" dist="38100" dir="2700000" algn="tl" rotWithShape="0">
                    <a:schemeClr val="bg1">
                      <a:lumMod val="50000"/>
                    </a:schemeClr>
                  </a:outerShdw>
                </a:effectLst>
              </a:rPr>
              <a:t> </a:t>
            </a:r>
            <a:r>
              <a:rPr lang="en-US" sz="4400" b="1" dirty="0" err="1" smtClean="0">
                <a:ln w="9525">
                  <a:solidFill>
                    <a:schemeClr val="bg1"/>
                  </a:solidFill>
                  <a:prstDash val="solid"/>
                </a:ln>
                <a:effectLst>
                  <a:outerShdw blurRad="12700" dist="38100" dir="2700000" algn="tl" rotWithShape="0">
                    <a:schemeClr val="bg1">
                      <a:lumMod val="50000"/>
                    </a:schemeClr>
                  </a:outerShdw>
                </a:effectLst>
              </a:rPr>
              <a:t>estará</a:t>
            </a:r>
            <a:r>
              <a:rPr lang="en-US" sz="4400" b="1" dirty="0" smtClean="0">
                <a:ln w="9525">
                  <a:solidFill>
                    <a:schemeClr val="bg1"/>
                  </a:solidFill>
                  <a:prstDash val="solid"/>
                </a:ln>
                <a:effectLst>
                  <a:outerShdw blurRad="12700" dist="38100" dir="2700000" algn="tl" rotWithShape="0">
                    <a:schemeClr val="bg1">
                      <a:lumMod val="50000"/>
                    </a:schemeClr>
                  </a:outerShdw>
                </a:effectLst>
              </a:rPr>
              <a:t> </a:t>
            </a:r>
            <a:r>
              <a:rPr lang="en-US" sz="4400" b="1" dirty="0" err="1" smtClean="0">
                <a:ln w="9525">
                  <a:solidFill>
                    <a:schemeClr val="bg1"/>
                  </a:solidFill>
                  <a:prstDash val="solid"/>
                </a:ln>
                <a:effectLst>
                  <a:outerShdw blurRad="12700" dist="38100" dir="2700000" algn="tl" rotWithShape="0">
                    <a:schemeClr val="bg1">
                      <a:lumMod val="50000"/>
                    </a:schemeClr>
                  </a:outerShdw>
                </a:effectLst>
              </a:rPr>
              <a:t>sometido</a:t>
            </a:r>
            <a:r>
              <a:rPr lang="en-US" sz="4400" b="1" dirty="0" smtClean="0">
                <a:ln w="9525">
                  <a:solidFill>
                    <a:schemeClr val="bg1"/>
                  </a:solidFill>
                  <a:prstDash val="solid"/>
                </a:ln>
                <a:effectLst>
                  <a:outerShdw blurRad="12700" dist="38100" dir="2700000" algn="tl" rotWithShape="0">
                    <a:schemeClr val="bg1">
                      <a:lumMod val="50000"/>
                    </a:schemeClr>
                  </a:outerShdw>
                </a:effectLst>
              </a:rPr>
              <a:t> a la </a:t>
            </a:r>
            <a:r>
              <a:rPr lang="en-US" sz="4400" b="1" dirty="0" err="1" smtClean="0">
                <a:ln w="9525">
                  <a:solidFill>
                    <a:schemeClr val="bg1"/>
                  </a:solidFill>
                  <a:prstDash val="solid"/>
                </a:ln>
                <a:effectLst>
                  <a:outerShdw blurRad="12700" dist="38100" dir="2700000" algn="tl" rotWithShape="0">
                    <a:schemeClr val="bg1">
                      <a:lumMod val="50000"/>
                    </a:schemeClr>
                  </a:outerShdw>
                </a:effectLst>
              </a:rPr>
              <a:t>esclavitud</a:t>
            </a:r>
            <a:r>
              <a:rPr lang="en-US" sz="4400" b="1" dirty="0" smtClean="0">
                <a:ln w="9525">
                  <a:solidFill>
                    <a:schemeClr val="bg1"/>
                  </a:solidFill>
                  <a:prstDash val="solid"/>
                </a:ln>
                <a:effectLst>
                  <a:outerShdw blurRad="12700" dist="38100" dir="2700000" algn="tl" rotWithShape="0">
                    <a:schemeClr val="bg1">
                      <a:lumMod val="50000"/>
                    </a:schemeClr>
                  </a:outerShdw>
                </a:effectLst>
              </a:rPr>
              <a:t> y la </a:t>
            </a:r>
            <a:r>
              <a:rPr lang="en-US" sz="4400" b="1" dirty="0" err="1" smtClean="0">
                <a:ln w="9525">
                  <a:solidFill>
                    <a:schemeClr val="bg1"/>
                  </a:solidFill>
                  <a:prstDash val="solid"/>
                </a:ln>
                <a:effectLst>
                  <a:outerShdw blurRad="12700" dist="38100" dir="2700000" algn="tl" rotWithShape="0">
                    <a:schemeClr val="bg1">
                      <a:lumMod val="50000"/>
                    </a:schemeClr>
                  </a:outerShdw>
                </a:effectLst>
              </a:rPr>
              <a:t>servidumbre</a:t>
            </a:r>
            <a:endParaRPr lang="en-US" sz="4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9" name="Rectangle 8"/>
          <p:cNvSpPr/>
          <p:nvPr/>
        </p:nvSpPr>
        <p:spPr>
          <a:xfrm>
            <a:off x="426720" y="2760008"/>
            <a:ext cx="6096000" cy="2123658"/>
          </a:xfrm>
          <a:prstGeom prst="rect">
            <a:avLst/>
          </a:prstGeom>
        </p:spPr>
        <p:txBody>
          <a:bodyPr>
            <a:spAutoFit/>
          </a:bodyPr>
          <a:lstStyle/>
          <a:p>
            <a:pPr lvl="0" algn="r"/>
            <a:r>
              <a:rPr lang="es-MX" sz="4400" b="1" dirty="0">
                <a:ln w="12700">
                  <a:solidFill>
                    <a:srgbClr val="00CC99"/>
                  </a:solidFill>
                  <a:prstDash val="solid"/>
                </a:ln>
                <a:solidFill>
                  <a:srgbClr val="00CC99">
                    <a:lumMod val="50000"/>
                  </a:srgbClr>
                </a:solidFill>
                <a:effectLst>
                  <a:outerShdw dist="38100" dir="2640000" algn="bl" rotWithShape="0">
                    <a:srgbClr val="00CC99"/>
                  </a:outerShdw>
                </a:effectLst>
                <a:latin typeface="Book Antiqua"/>
              </a:rPr>
              <a:t>Art 26º .-Toda persona tiene derecho a la educación </a:t>
            </a:r>
            <a:endParaRPr lang="en-US" sz="4400" b="1" dirty="0">
              <a:ln w="12700">
                <a:solidFill>
                  <a:srgbClr val="00CC99"/>
                </a:solidFill>
                <a:prstDash val="solid"/>
              </a:ln>
              <a:solidFill>
                <a:srgbClr val="00CC99">
                  <a:lumMod val="50000"/>
                </a:srgbClr>
              </a:solidFill>
              <a:effectLst>
                <a:outerShdw dist="38100" dir="2640000" algn="bl" rotWithShape="0">
                  <a:srgbClr val="00CC99"/>
                </a:outerShdw>
              </a:effectLst>
              <a:latin typeface="Book Antiqua"/>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4396740"/>
            <a:ext cx="6106160" cy="1780540"/>
          </a:xfrm>
          <a:prstGeom prst="rect">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4889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Effect transition="in" filter="fade">
                                      <p:cBhvr>
                                        <p:cTn id="19" dur="2000"/>
                                        <p:tgtEl>
                                          <p:spTgt spid="9"/>
                                        </p:tgtEl>
                                      </p:cBhvr>
                                    </p:animEffect>
                                  </p:childTnLst>
                                </p:cTn>
                              </p:par>
                              <p:par>
                                <p:cTn id="20" presetID="26" presetClass="emph" presetSubtype="0" fill="hold" nodeType="withEffect">
                                  <p:stCondLst>
                                    <p:cond delay="0"/>
                                  </p:stCondLst>
                                  <p:childTnLst>
                                    <p:animEffect transition="out" filter="fade">
                                      <p:cBhvr>
                                        <p:cTn id="21" dur="2250" tmFilter="0, 0; .2, .5; .8, .5; 1, 0"/>
                                        <p:tgtEl>
                                          <p:spTgt spid="2"/>
                                        </p:tgtEl>
                                      </p:cBhvr>
                                    </p:animEffect>
                                    <p:animScale>
                                      <p:cBhvr>
                                        <p:cTn id="22" dur="1125"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26800"/>
            <a:ext cx="10972800" cy="282800"/>
          </a:xfrm>
        </p:spPr>
        <p:txBody>
          <a:bodyPr/>
          <a:lstStyle/>
          <a:p>
            <a:pPr algn="ctr">
              <a:lnSpc>
                <a:spcPct val="115000"/>
              </a:lnSpc>
              <a:spcBef>
                <a:spcPts val="0"/>
              </a:spcBef>
              <a:spcAft>
                <a:spcPts val="0"/>
              </a:spcAft>
            </a:pPr>
            <a:r>
              <a:rPr lang="es-MX" dirty="0">
                <a:solidFill>
                  <a:schemeClr val="accent6">
                    <a:lumMod val="50000"/>
                  </a:schemeClr>
                </a:solidFill>
              </a:rPr>
              <a:t>Objetivos de desarrollo </a:t>
            </a:r>
            <a:r>
              <a:rPr lang="es-MX" dirty="0" smtClean="0">
                <a:solidFill>
                  <a:schemeClr val="accent6">
                    <a:lumMod val="50000"/>
                  </a:schemeClr>
                </a:solidFill>
              </a:rPr>
              <a:t>sostenible 2015-2030</a:t>
            </a:r>
            <a:endParaRPr lang="en-US" dirty="0">
              <a:solidFill>
                <a:schemeClr val="accent6">
                  <a:lumMod val="50000"/>
                </a:schemeClr>
              </a:solidFill>
            </a:endParaRPr>
          </a:p>
        </p:txBody>
      </p:sp>
      <p:sp>
        <p:nvSpPr>
          <p:cNvPr id="3" name="Content Placeholder 2"/>
          <p:cNvSpPr>
            <a:spLocks noGrp="1"/>
          </p:cNvSpPr>
          <p:nvPr>
            <p:ph idx="1"/>
          </p:nvPr>
        </p:nvSpPr>
        <p:spPr>
          <a:xfrm>
            <a:off x="0" y="883920"/>
            <a:ext cx="12100560" cy="6238240"/>
          </a:xfrm>
        </p:spPr>
        <p:txBody>
          <a:bodyPr/>
          <a:lstStyle/>
          <a:p>
            <a:pPr>
              <a:lnSpc>
                <a:spcPct val="115000"/>
              </a:lnSpc>
              <a:spcBef>
                <a:spcPts val="0"/>
              </a:spcBef>
              <a:spcAft>
                <a:spcPts val="0"/>
              </a:spcAft>
            </a:pPr>
            <a:r>
              <a:rPr lang="es-MX" sz="1550" dirty="0" smtClean="0">
                <a:solidFill>
                  <a:srgbClr val="000066"/>
                </a:solidFill>
              </a:rPr>
              <a:t>Objetivo </a:t>
            </a:r>
            <a:r>
              <a:rPr lang="es-MX" sz="1550" dirty="0">
                <a:solidFill>
                  <a:srgbClr val="000066"/>
                </a:solidFill>
              </a:rPr>
              <a:t>1. Poner fin a la pobreza en todas sus formas en todo el mundo</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2. Poner fin al hambre, lograr la seguridad alimentaria y la mejora de la nutrición y promover la agricultura sostenible</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3. Garantizar una vida sana y promover el bienestar para todos en todas las edades</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4. Garantizar una educación inclusiva, equitativa y de calidad y promover oportunidades de aprendizaje durante toda </a:t>
            </a:r>
            <a:r>
              <a:rPr lang="es-MX" sz="1550" dirty="0" smtClean="0">
                <a:solidFill>
                  <a:srgbClr val="000066"/>
                </a:solidFill>
              </a:rPr>
              <a:t>	la </a:t>
            </a:r>
            <a:r>
              <a:rPr lang="es-MX" sz="1550" dirty="0">
                <a:solidFill>
                  <a:srgbClr val="000066"/>
                </a:solidFill>
              </a:rPr>
              <a:t>vida para todos</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5. Lograr la igualdad entre los géneros y el empoderamiento de todas las mujeres y niñas</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6. Garantizar la disponibilidad de agua y su ordenación sostenible y el saneamiento para todos</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7. Garantizar el acceso a una energía asequible, segura, sostenible y moderna para todos</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8. Promover el crecimiento económico sostenido, inclusivo y sostenible, el empleo pleno y productivo y el trabajo </a:t>
            </a:r>
            <a:r>
              <a:rPr lang="es-MX" sz="1550" dirty="0" smtClean="0">
                <a:solidFill>
                  <a:srgbClr val="000066"/>
                </a:solidFill>
              </a:rPr>
              <a:t>	decente </a:t>
            </a:r>
            <a:r>
              <a:rPr lang="es-MX" sz="1550" dirty="0">
                <a:solidFill>
                  <a:srgbClr val="000066"/>
                </a:solidFill>
              </a:rPr>
              <a:t>para todos</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9. Construir infraestructura </a:t>
            </a:r>
            <a:r>
              <a:rPr lang="es-MX" sz="1550" dirty="0" err="1">
                <a:solidFill>
                  <a:srgbClr val="000066"/>
                </a:solidFill>
              </a:rPr>
              <a:t>resiliente</a:t>
            </a:r>
            <a:r>
              <a:rPr lang="es-MX" sz="1550" dirty="0">
                <a:solidFill>
                  <a:srgbClr val="000066"/>
                </a:solidFill>
              </a:rPr>
              <a:t>, promover la industrialización inclusiva y sostenible y fomentar la innovación</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10. Reducir la desigualdad en y entre los países</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11. Lograr que las ciudades y los asentamientos humanos sean inclusivos, seguros, </a:t>
            </a:r>
            <a:r>
              <a:rPr lang="es-MX" sz="1550" dirty="0" err="1">
                <a:solidFill>
                  <a:srgbClr val="000066"/>
                </a:solidFill>
              </a:rPr>
              <a:t>resilientes</a:t>
            </a:r>
            <a:r>
              <a:rPr lang="es-MX" sz="1550" dirty="0">
                <a:solidFill>
                  <a:srgbClr val="000066"/>
                </a:solidFill>
              </a:rPr>
              <a:t> y sostenibles</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12.Garantizar modalidades de consumo y producción sostenibles</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13. Adoptar medidas urgentes para combatir el cambio climático y sus efectos*</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14. Conservar y utilizar en forma sostenible los océanos, los mares y los recursos marinos para el desarrollo </a:t>
            </a:r>
            <a:r>
              <a:rPr lang="es-MX" sz="1550" dirty="0" smtClean="0">
                <a:solidFill>
                  <a:srgbClr val="000066"/>
                </a:solidFill>
              </a:rPr>
              <a:t>sostenible</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15. Proteger, restablecer y promover el uso sostenible de los ecosistemas terrestres, efectuar una ordenación </a:t>
            </a:r>
            <a:r>
              <a:rPr lang="es-MX" sz="1550" dirty="0" smtClean="0">
                <a:solidFill>
                  <a:srgbClr val="000066"/>
                </a:solidFill>
              </a:rPr>
              <a:t>sostenible </a:t>
            </a:r>
            <a:r>
              <a:rPr lang="es-MX" sz="1550" dirty="0">
                <a:solidFill>
                  <a:srgbClr val="000066"/>
                </a:solidFill>
              </a:rPr>
              <a:t>de </a:t>
            </a:r>
            <a:r>
              <a:rPr lang="es-MX" sz="1550" dirty="0" smtClean="0">
                <a:solidFill>
                  <a:srgbClr val="000066"/>
                </a:solidFill>
              </a:rPr>
              <a:t>	los </a:t>
            </a:r>
            <a:r>
              <a:rPr lang="es-MX" sz="1550" dirty="0">
                <a:solidFill>
                  <a:srgbClr val="000066"/>
                </a:solidFill>
              </a:rPr>
              <a:t>bosques, luchar contra la desertificación, detener y revertir la degradación de las tierras y poner </a:t>
            </a:r>
            <a:r>
              <a:rPr lang="es-MX" sz="1550" dirty="0" smtClean="0">
                <a:solidFill>
                  <a:srgbClr val="000066"/>
                </a:solidFill>
              </a:rPr>
              <a:t>freno </a:t>
            </a:r>
            <a:r>
              <a:rPr lang="es-MX" sz="1550" dirty="0">
                <a:solidFill>
                  <a:srgbClr val="000066"/>
                </a:solidFill>
              </a:rPr>
              <a:t>a la pérdida de la </a:t>
            </a:r>
            <a:r>
              <a:rPr lang="es-MX" sz="1550" dirty="0" smtClean="0">
                <a:solidFill>
                  <a:srgbClr val="000066"/>
                </a:solidFill>
              </a:rPr>
              <a:t>	diversidad </a:t>
            </a:r>
            <a:r>
              <a:rPr lang="es-MX" sz="1550" dirty="0">
                <a:solidFill>
                  <a:srgbClr val="000066"/>
                </a:solidFill>
              </a:rPr>
              <a:t>biológica</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16. Promover sociedades pacíficas e inclusivas para el desarrollo sostenible, facilitar el acceso a la justicia para todos </a:t>
            </a:r>
            <a:r>
              <a:rPr lang="es-MX" sz="1550" dirty="0" smtClean="0">
                <a:solidFill>
                  <a:srgbClr val="000066"/>
                </a:solidFill>
              </a:rPr>
              <a:t>	y </a:t>
            </a:r>
            <a:r>
              <a:rPr lang="es-MX" sz="1550" dirty="0">
                <a:solidFill>
                  <a:srgbClr val="000066"/>
                </a:solidFill>
              </a:rPr>
              <a:t>crear instituciones eficaces, responsables e inclusivas a todos los niveles</a:t>
            </a:r>
            <a:endParaRPr lang="en-US" sz="1550" dirty="0">
              <a:solidFill>
                <a:srgbClr val="000066"/>
              </a:solidFill>
              <a:latin typeface="Times New Roman" panose="02020603050405020304" pitchFamily="18" charset="0"/>
              <a:ea typeface="Calibri" panose="020F0502020204030204" pitchFamily="34" charset="0"/>
            </a:endParaRPr>
          </a:p>
          <a:p>
            <a:pPr>
              <a:lnSpc>
                <a:spcPct val="115000"/>
              </a:lnSpc>
              <a:spcBef>
                <a:spcPts val="0"/>
              </a:spcBef>
              <a:spcAft>
                <a:spcPts val="0"/>
              </a:spcAft>
            </a:pPr>
            <a:r>
              <a:rPr lang="es-MX" sz="1550" dirty="0">
                <a:solidFill>
                  <a:srgbClr val="000066"/>
                </a:solidFill>
              </a:rPr>
              <a:t>Objetivo 17. Fortalecer los medios de ejecución y revitalizar la alianza mundial para el desarrollo sostenible </a:t>
            </a:r>
            <a:endParaRPr lang="en-US" sz="1550" dirty="0">
              <a:solidFill>
                <a:srgbClr val="000066"/>
              </a:solidFill>
              <a:latin typeface="Times New Roman" panose="02020603050405020304" pitchFamily="18" charset="0"/>
              <a:ea typeface="Calibri" panose="020F0502020204030204" pitchFamily="34" charset="0"/>
            </a:endParaRPr>
          </a:p>
          <a:p>
            <a:endParaRPr lang="en-US" sz="1550" dirty="0"/>
          </a:p>
        </p:txBody>
      </p:sp>
    </p:spTree>
    <p:extLst>
      <p:ext uri="{BB962C8B-B14F-4D97-AF65-F5344CB8AC3E}">
        <p14:creationId xmlns:p14="http://schemas.microsoft.com/office/powerpoint/2010/main" val="9037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withEffect">
                                  <p:stCondLst>
                                    <p:cond delay="0"/>
                                  </p:stCondLst>
                                  <p:childTnLst>
                                    <p:animClr clrSpc="hsl" dir="cw">
                                      <p:cBhvr override="childStyle">
                                        <p:cTn id="6" dur="2500" fill="hold"/>
                                        <p:tgtEl>
                                          <p:spTgt spid="2"/>
                                        </p:tgtEl>
                                        <p:attrNameLst>
                                          <p:attrName>style.color</p:attrName>
                                        </p:attrNameLst>
                                      </p:cBhvr>
                                      <p:by>
                                        <p:hsl h="7200000" s="0" l="0"/>
                                      </p:by>
                                    </p:animClr>
                                    <p:animClr clrSpc="hsl" dir="cw">
                                      <p:cBhvr>
                                        <p:cTn id="7" dur="2500" fill="hold"/>
                                        <p:tgtEl>
                                          <p:spTgt spid="2"/>
                                        </p:tgtEl>
                                        <p:attrNameLst>
                                          <p:attrName>fillcolor</p:attrName>
                                        </p:attrNameLst>
                                      </p:cBhvr>
                                      <p:by>
                                        <p:hsl h="7200000" s="0" l="0"/>
                                      </p:by>
                                    </p:animClr>
                                    <p:animClr clrSpc="hsl" dir="cw">
                                      <p:cBhvr>
                                        <p:cTn id="8" dur="2500" fill="hold"/>
                                        <p:tgtEl>
                                          <p:spTgt spid="2"/>
                                        </p:tgtEl>
                                        <p:attrNameLst>
                                          <p:attrName>stroke.color</p:attrName>
                                        </p:attrNameLst>
                                      </p:cBhvr>
                                      <p:by>
                                        <p:hsl h="7200000" s="0" l="0"/>
                                      </p:by>
                                    </p:animClr>
                                    <p:set>
                                      <p:cBhvr>
                                        <p:cTn id="9" dur="2500" fill="hold"/>
                                        <p:tgtEl>
                                          <p:spTgt spid="2"/>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4750" fill="hold"/>
                                        <p:tgtEl>
                                          <p:spTgt spid="3">
                                            <p:txEl>
                                              <p:pRg st="0" end="0"/>
                                            </p:txEl>
                                          </p:spTgt>
                                        </p:tgtEl>
                                        <p:attrNameLst>
                                          <p:attrName>style.color</p:attrName>
                                        </p:attrNameLst>
                                      </p:cBhvr>
                                      <p:by>
                                        <p:hsl h="7200000" s="0" l="0"/>
                                      </p:by>
                                    </p:animClr>
                                    <p:animClr clrSpc="hsl" dir="cw">
                                      <p:cBhvr>
                                        <p:cTn id="12" dur="4750" fill="hold"/>
                                        <p:tgtEl>
                                          <p:spTgt spid="3">
                                            <p:txEl>
                                              <p:pRg st="0" end="0"/>
                                            </p:txEl>
                                          </p:spTgt>
                                        </p:tgtEl>
                                        <p:attrNameLst>
                                          <p:attrName>fillcolor</p:attrName>
                                        </p:attrNameLst>
                                      </p:cBhvr>
                                      <p:by>
                                        <p:hsl h="7200000" s="0" l="0"/>
                                      </p:by>
                                    </p:animClr>
                                    <p:animClr clrSpc="hsl" dir="cw">
                                      <p:cBhvr>
                                        <p:cTn id="13" dur="4750" fill="hold"/>
                                        <p:tgtEl>
                                          <p:spTgt spid="3">
                                            <p:txEl>
                                              <p:pRg st="0" end="0"/>
                                            </p:txEl>
                                          </p:spTgt>
                                        </p:tgtEl>
                                        <p:attrNameLst>
                                          <p:attrName>stroke.color</p:attrName>
                                        </p:attrNameLst>
                                      </p:cBhvr>
                                      <p:by>
                                        <p:hsl h="7200000" s="0" l="0"/>
                                      </p:by>
                                    </p:animClr>
                                    <p:set>
                                      <p:cBhvr>
                                        <p:cTn id="14" dur="4750" fill="hold"/>
                                        <p:tgtEl>
                                          <p:spTgt spid="3">
                                            <p:txEl>
                                              <p:pRg st="0" end="0"/>
                                            </p:txEl>
                                          </p:spTgt>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4750" fill="hold"/>
                                        <p:tgtEl>
                                          <p:spTgt spid="3">
                                            <p:txEl>
                                              <p:pRg st="1" end="1"/>
                                            </p:txEl>
                                          </p:spTgt>
                                        </p:tgtEl>
                                        <p:attrNameLst>
                                          <p:attrName>style.color</p:attrName>
                                        </p:attrNameLst>
                                      </p:cBhvr>
                                      <p:by>
                                        <p:hsl h="7200000" s="0" l="0"/>
                                      </p:by>
                                    </p:animClr>
                                    <p:animClr clrSpc="hsl" dir="cw">
                                      <p:cBhvr>
                                        <p:cTn id="17" dur="4750" fill="hold"/>
                                        <p:tgtEl>
                                          <p:spTgt spid="3">
                                            <p:txEl>
                                              <p:pRg st="1" end="1"/>
                                            </p:txEl>
                                          </p:spTgt>
                                        </p:tgtEl>
                                        <p:attrNameLst>
                                          <p:attrName>fillcolor</p:attrName>
                                        </p:attrNameLst>
                                      </p:cBhvr>
                                      <p:by>
                                        <p:hsl h="7200000" s="0" l="0"/>
                                      </p:by>
                                    </p:animClr>
                                    <p:animClr clrSpc="hsl" dir="cw">
                                      <p:cBhvr>
                                        <p:cTn id="18" dur="4750" fill="hold"/>
                                        <p:tgtEl>
                                          <p:spTgt spid="3">
                                            <p:txEl>
                                              <p:pRg st="1" end="1"/>
                                            </p:txEl>
                                          </p:spTgt>
                                        </p:tgtEl>
                                        <p:attrNameLst>
                                          <p:attrName>stroke.color</p:attrName>
                                        </p:attrNameLst>
                                      </p:cBhvr>
                                      <p:by>
                                        <p:hsl h="7200000" s="0" l="0"/>
                                      </p:by>
                                    </p:animClr>
                                    <p:set>
                                      <p:cBhvr>
                                        <p:cTn id="19" dur="4750" fill="hold"/>
                                        <p:tgtEl>
                                          <p:spTgt spid="3">
                                            <p:txEl>
                                              <p:pRg st="1" end="1"/>
                                            </p:txEl>
                                          </p:spTgt>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4750" fill="hold"/>
                                        <p:tgtEl>
                                          <p:spTgt spid="3">
                                            <p:txEl>
                                              <p:pRg st="2" end="2"/>
                                            </p:txEl>
                                          </p:spTgt>
                                        </p:tgtEl>
                                        <p:attrNameLst>
                                          <p:attrName>style.color</p:attrName>
                                        </p:attrNameLst>
                                      </p:cBhvr>
                                      <p:by>
                                        <p:hsl h="7200000" s="0" l="0"/>
                                      </p:by>
                                    </p:animClr>
                                    <p:animClr clrSpc="hsl" dir="cw">
                                      <p:cBhvr>
                                        <p:cTn id="22" dur="4750" fill="hold"/>
                                        <p:tgtEl>
                                          <p:spTgt spid="3">
                                            <p:txEl>
                                              <p:pRg st="2" end="2"/>
                                            </p:txEl>
                                          </p:spTgt>
                                        </p:tgtEl>
                                        <p:attrNameLst>
                                          <p:attrName>fillcolor</p:attrName>
                                        </p:attrNameLst>
                                      </p:cBhvr>
                                      <p:by>
                                        <p:hsl h="7200000" s="0" l="0"/>
                                      </p:by>
                                    </p:animClr>
                                    <p:animClr clrSpc="hsl" dir="cw">
                                      <p:cBhvr>
                                        <p:cTn id="23" dur="4750" fill="hold"/>
                                        <p:tgtEl>
                                          <p:spTgt spid="3">
                                            <p:txEl>
                                              <p:pRg st="2" end="2"/>
                                            </p:txEl>
                                          </p:spTgt>
                                        </p:tgtEl>
                                        <p:attrNameLst>
                                          <p:attrName>stroke.color</p:attrName>
                                        </p:attrNameLst>
                                      </p:cBhvr>
                                      <p:by>
                                        <p:hsl h="7200000" s="0" l="0"/>
                                      </p:by>
                                    </p:animClr>
                                    <p:set>
                                      <p:cBhvr>
                                        <p:cTn id="24" dur="4750" fill="hold"/>
                                        <p:tgtEl>
                                          <p:spTgt spid="3">
                                            <p:txEl>
                                              <p:pRg st="2" end="2"/>
                                            </p:txEl>
                                          </p:spTgt>
                                        </p:tgtEl>
                                        <p:attrNameLst>
                                          <p:attrName>fill.type</p:attrName>
                                        </p:attrNameLst>
                                      </p:cBhvr>
                                      <p:to>
                                        <p:strVal val="solid"/>
                                      </p:to>
                                    </p:set>
                                  </p:childTnLst>
                                </p:cTn>
                              </p:par>
                              <p:par>
                                <p:cTn id="25" presetID="21" presetClass="emph" presetSubtype="0" fill="hold" grpId="0" nodeType="withEffect">
                                  <p:stCondLst>
                                    <p:cond delay="0"/>
                                  </p:stCondLst>
                                  <p:childTnLst>
                                    <p:animClr clrSpc="hsl" dir="cw">
                                      <p:cBhvr override="childStyle">
                                        <p:cTn id="26" dur="4750" fill="hold"/>
                                        <p:tgtEl>
                                          <p:spTgt spid="3">
                                            <p:txEl>
                                              <p:pRg st="3" end="3"/>
                                            </p:txEl>
                                          </p:spTgt>
                                        </p:tgtEl>
                                        <p:attrNameLst>
                                          <p:attrName>style.color</p:attrName>
                                        </p:attrNameLst>
                                      </p:cBhvr>
                                      <p:by>
                                        <p:hsl h="7200000" s="0" l="0"/>
                                      </p:by>
                                    </p:animClr>
                                    <p:animClr clrSpc="hsl" dir="cw">
                                      <p:cBhvr>
                                        <p:cTn id="27" dur="4750" fill="hold"/>
                                        <p:tgtEl>
                                          <p:spTgt spid="3">
                                            <p:txEl>
                                              <p:pRg st="3" end="3"/>
                                            </p:txEl>
                                          </p:spTgt>
                                        </p:tgtEl>
                                        <p:attrNameLst>
                                          <p:attrName>fillcolor</p:attrName>
                                        </p:attrNameLst>
                                      </p:cBhvr>
                                      <p:by>
                                        <p:hsl h="7200000" s="0" l="0"/>
                                      </p:by>
                                    </p:animClr>
                                    <p:animClr clrSpc="hsl" dir="cw">
                                      <p:cBhvr>
                                        <p:cTn id="28" dur="4750" fill="hold"/>
                                        <p:tgtEl>
                                          <p:spTgt spid="3">
                                            <p:txEl>
                                              <p:pRg st="3" end="3"/>
                                            </p:txEl>
                                          </p:spTgt>
                                        </p:tgtEl>
                                        <p:attrNameLst>
                                          <p:attrName>stroke.color</p:attrName>
                                        </p:attrNameLst>
                                      </p:cBhvr>
                                      <p:by>
                                        <p:hsl h="7200000" s="0" l="0"/>
                                      </p:by>
                                    </p:animClr>
                                    <p:set>
                                      <p:cBhvr>
                                        <p:cTn id="29" dur="4750" fill="hold"/>
                                        <p:tgtEl>
                                          <p:spTgt spid="3">
                                            <p:txEl>
                                              <p:pRg st="3" end="3"/>
                                            </p:txEl>
                                          </p:spTgt>
                                        </p:tgtEl>
                                        <p:attrNameLst>
                                          <p:attrName>fill.type</p:attrName>
                                        </p:attrNameLst>
                                      </p:cBhvr>
                                      <p:to>
                                        <p:strVal val="solid"/>
                                      </p:to>
                                    </p:set>
                                  </p:childTnLst>
                                </p:cTn>
                              </p:par>
                              <p:par>
                                <p:cTn id="30" presetID="21" presetClass="emph" presetSubtype="0" fill="hold" grpId="0" nodeType="withEffect">
                                  <p:stCondLst>
                                    <p:cond delay="0"/>
                                  </p:stCondLst>
                                  <p:childTnLst>
                                    <p:animClr clrSpc="hsl" dir="cw">
                                      <p:cBhvr override="childStyle">
                                        <p:cTn id="31" dur="4750" fill="hold"/>
                                        <p:tgtEl>
                                          <p:spTgt spid="3">
                                            <p:txEl>
                                              <p:pRg st="4" end="4"/>
                                            </p:txEl>
                                          </p:spTgt>
                                        </p:tgtEl>
                                        <p:attrNameLst>
                                          <p:attrName>style.color</p:attrName>
                                        </p:attrNameLst>
                                      </p:cBhvr>
                                      <p:by>
                                        <p:hsl h="7200000" s="0" l="0"/>
                                      </p:by>
                                    </p:animClr>
                                    <p:animClr clrSpc="hsl" dir="cw">
                                      <p:cBhvr>
                                        <p:cTn id="32" dur="4750" fill="hold"/>
                                        <p:tgtEl>
                                          <p:spTgt spid="3">
                                            <p:txEl>
                                              <p:pRg st="4" end="4"/>
                                            </p:txEl>
                                          </p:spTgt>
                                        </p:tgtEl>
                                        <p:attrNameLst>
                                          <p:attrName>fillcolor</p:attrName>
                                        </p:attrNameLst>
                                      </p:cBhvr>
                                      <p:by>
                                        <p:hsl h="7200000" s="0" l="0"/>
                                      </p:by>
                                    </p:animClr>
                                    <p:animClr clrSpc="hsl" dir="cw">
                                      <p:cBhvr>
                                        <p:cTn id="33" dur="4750" fill="hold"/>
                                        <p:tgtEl>
                                          <p:spTgt spid="3">
                                            <p:txEl>
                                              <p:pRg st="4" end="4"/>
                                            </p:txEl>
                                          </p:spTgt>
                                        </p:tgtEl>
                                        <p:attrNameLst>
                                          <p:attrName>stroke.color</p:attrName>
                                        </p:attrNameLst>
                                      </p:cBhvr>
                                      <p:by>
                                        <p:hsl h="7200000" s="0" l="0"/>
                                      </p:by>
                                    </p:animClr>
                                    <p:set>
                                      <p:cBhvr>
                                        <p:cTn id="34" dur="4750" fill="hold"/>
                                        <p:tgtEl>
                                          <p:spTgt spid="3">
                                            <p:txEl>
                                              <p:pRg st="4" end="4"/>
                                            </p:txEl>
                                          </p:spTgt>
                                        </p:tgtEl>
                                        <p:attrNameLst>
                                          <p:attrName>fill.type</p:attrName>
                                        </p:attrNameLst>
                                      </p:cBhvr>
                                      <p:to>
                                        <p:strVal val="solid"/>
                                      </p:to>
                                    </p:set>
                                  </p:childTnLst>
                                </p:cTn>
                              </p:par>
                              <p:par>
                                <p:cTn id="35" presetID="21" presetClass="emph" presetSubtype="0" fill="hold" grpId="0" nodeType="withEffect">
                                  <p:stCondLst>
                                    <p:cond delay="0"/>
                                  </p:stCondLst>
                                  <p:childTnLst>
                                    <p:animClr clrSpc="hsl" dir="cw">
                                      <p:cBhvr override="childStyle">
                                        <p:cTn id="36" dur="4750" fill="hold"/>
                                        <p:tgtEl>
                                          <p:spTgt spid="3">
                                            <p:txEl>
                                              <p:pRg st="5" end="5"/>
                                            </p:txEl>
                                          </p:spTgt>
                                        </p:tgtEl>
                                        <p:attrNameLst>
                                          <p:attrName>style.color</p:attrName>
                                        </p:attrNameLst>
                                      </p:cBhvr>
                                      <p:by>
                                        <p:hsl h="7200000" s="0" l="0"/>
                                      </p:by>
                                    </p:animClr>
                                    <p:animClr clrSpc="hsl" dir="cw">
                                      <p:cBhvr>
                                        <p:cTn id="37" dur="4750" fill="hold"/>
                                        <p:tgtEl>
                                          <p:spTgt spid="3">
                                            <p:txEl>
                                              <p:pRg st="5" end="5"/>
                                            </p:txEl>
                                          </p:spTgt>
                                        </p:tgtEl>
                                        <p:attrNameLst>
                                          <p:attrName>fillcolor</p:attrName>
                                        </p:attrNameLst>
                                      </p:cBhvr>
                                      <p:by>
                                        <p:hsl h="7200000" s="0" l="0"/>
                                      </p:by>
                                    </p:animClr>
                                    <p:animClr clrSpc="hsl" dir="cw">
                                      <p:cBhvr>
                                        <p:cTn id="38" dur="4750" fill="hold"/>
                                        <p:tgtEl>
                                          <p:spTgt spid="3">
                                            <p:txEl>
                                              <p:pRg st="5" end="5"/>
                                            </p:txEl>
                                          </p:spTgt>
                                        </p:tgtEl>
                                        <p:attrNameLst>
                                          <p:attrName>stroke.color</p:attrName>
                                        </p:attrNameLst>
                                      </p:cBhvr>
                                      <p:by>
                                        <p:hsl h="7200000" s="0" l="0"/>
                                      </p:by>
                                    </p:animClr>
                                    <p:set>
                                      <p:cBhvr>
                                        <p:cTn id="39" dur="4750" fill="hold"/>
                                        <p:tgtEl>
                                          <p:spTgt spid="3">
                                            <p:txEl>
                                              <p:pRg st="5" end="5"/>
                                            </p:txEl>
                                          </p:spTgt>
                                        </p:tgtEl>
                                        <p:attrNameLst>
                                          <p:attrName>fill.type</p:attrName>
                                        </p:attrNameLst>
                                      </p:cBhvr>
                                      <p:to>
                                        <p:strVal val="solid"/>
                                      </p:to>
                                    </p:set>
                                  </p:childTnLst>
                                </p:cTn>
                              </p:par>
                              <p:par>
                                <p:cTn id="40" presetID="21" presetClass="emph" presetSubtype="0" fill="hold" grpId="0" nodeType="withEffect">
                                  <p:stCondLst>
                                    <p:cond delay="0"/>
                                  </p:stCondLst>
                                  <p:childTnLst>
                                    <p:animClr clrSpc="hsl" dir="cw">
                                      <p:cBhvr override="childStyle">
                                        <p:cTn id="41" dur="4750" fill="hold"/>
                                        <p:tgtEl>
                                          <p:spTgt spid="3">
                                            <p:txEl>
                                              <p:pRg st="6" end="6"/>
                                            </p:txEl>
                                          </p:spTgt>
                                        </p:tgtEl>
                                        <p:attrNameLst>
                                          <p:attrName>style.color</p:attrName>
                                        </p:attrNameLst>
                                      </p:cBhvr>
                                      <p:by>
                                        <p:hsl h="7200000" s="0" l="0"/>
                                      </p:by>
                                    </p:animClr>
                                    <p:animClr clrSpc="hsl" dir="cw">
                                      <p:cBhvr>
                                        <p:cTn id="42" dur="4750" fill="hold"/>
                                        <p:tgtEl>
                                          <p:spTgt spid="3">
                                            <p:txEl>
                                              <p:pRg st="6" end="6"/>
                                            </p:txEl>
                                          </p:spTgt>
                                        </p:tgtEl>
                                        <p:attrNameLst>
                                          <p:attrName>fillcolor</p:attrName>
                                        </p:attrNameLst>
                                      </p:cBhvr>
                                      <p:by>
                                        <p:hsl h="7200000" s="0" l="0"/>
                                      </p:by>
                                    </p:animClr>
                                    <p:animClr clrSpc="hsl" dir="cw">
                                      <p:cBhvr>
                                        <p:cTn id="43" dur="4750" fill="hold"/>
                                        <p:tgtEl>
                                          <p:spTgt spid="3">
                                            <p:txEl>
                                              <p:pRg st="6" end="6"/>
                                            </p:txEl>
                                          </p:spTgt>
                                        </p:tgtEl>
                                        <p:attrNameLst>
                                          <p:attrName>stroke.color</p:attrName>
                                        </p:attrNameLst>
                                      </p:cBhvr>
                                      <p:by>
                                        <p:hsl h="7200000" s="0" l="0"/>
                                      </p:by>
                                    </p:animClr>
                                    <p:set>
                                      <p:cBhvr>
                                        <p:cTn id="44" dur="4750" fill="hold"/>
                                        <p:tgtEl>
                                          <p:spTgt spid="3">
                                            <p:txEl>
                                              <p:pRg st="6" end="6"/>
                                            </p:txEl>
                                          </p:spTgt>
                                        </p:tgtEl>
                                        <p:attrNameLst>
                                          <p:attrName>fill.type</p:attrName>
                                        </p:attrNameLst>
                                      </p:cBhvr>
                                      <p:to>
                                        <p:strVal val="solid"/>
                                      </p:to>
                                    </p:set>
                                  </p:childTnLst>
                                </p:cTn>
                              </p:par>
                              <p:par>
                                <p:cTn id="45" presetID="21" presetClass="emph" presetSubtype="0" fill="hold" grpId="0" nodeType="withEffect">
                                  <p:stCondLst>
                                    <p:cond delay="0"/>
                                  </p:stCondLst>
                                  <p:childTnLst>
                                    <p:animClr clrSpc="hsl" dir="cw">
                                      <p:cBhvr override="childStyle">
                                        <p:cTn id="46" dur="4750" fill="hold"/>
                                        <p:tgtEl>
                                          <p:spTgt spid="3">
                                            <p:txEl>
                                              <p:pRg st="7" end="7"/>
                                            </p:txEl>
                                          </p:spTgt>
                                        </p:tgtEl>
                                        <p:attrNameLst>
                                          <p:attrName>style.color</p:attrName>
                                        </p:attrNameLst>
                                      </p:cBhvr>
                                      <p:by>
                                        <p:hsl h="7200000" s="0" l="0"/>
                                      </p:by>
                                    </p:animClr>
                                    <p:animClr clrSpc="hsl" dir="cw">
                                      <p:cBhvr>
                                        <p:cTn id="47" dur="4750" fill="hold"/>
                                        <p:tgtEl>
                                          <p:spTgt spid="3">
                                            <p:txEl>
                                              <p:pRg st="7" end="7"/>
                                            </p:txEl>
                                          </p:spTgt>
                                        </p:tgtEl>
                                        <p:attrNameLst>
                                          <p:attrName>fillcolor</p:attrName>
                                        </p:attrNameLst>
                                      </p:cBhvr>
                                      <p:by>
                                        <p:hsl h="7200000" s="0" l="0"/>
                                      </p:by>
                                    </p:animClr>
                                    <p:animClr clrSpc="hsl" dir="cw">
                                      <p:cBhvr>
                                        <p:cTn id="48" dur="4750" fill="hold"/>
                                        <p:tgtEl>
                                          <p:spTgt spid="3">
                                            <p:txEl>
                                              <p:pRg st="7" end="7"/>
                                            </p:txEl>
                                          </p:spTgt>
                                        </p:tgtEl>
                                        <p:attrNameLst>
                                          <p:attrName>stroke.color</p:attrName>
                                        </p:attrNameLst>
                                      </p:cBhvr>
                                      <p:by>
                                        <p:hsl h="7200000" s="0" l="0"/>
                                      </p:by>
                                    </p:animClr>
                                    <p:set>
                                      <p:cBhvr>
                                        <p:cTn id="49" dur="4750" fill="hold"/>
                                        <p:tgtEl>
                                          <p:spTgt spid="3">
                                            <p:txEl>
                                              <p:pRg st="7" end="7"/>
                                            </p:txEl>
                                          </p:spTgt>
                                        </p:tgtEl>
                                        <p:attrNameLst>
                                          <p:attrName>fill.type</p:attrName>
                                        </p:attrNameLst>
                                      </p:cBhvr>
                                      <p:to>
                                        <p:strVal val="solid"/>
                                      </p:to>
                                    </p:set>
                                  </p:childTnLst>
                                </p:cTn>
                              </p:par>
                              <p:par>
                                <p:cTn id="50" presetID="21" presetClass="emph" presetSubtype="0" fill="hold" grpId="0" nodeType="withEffect">
                                  <p:stCondLst>
                                    <p:cond delay="0"/>
                                  </p:stCondLst>
                                  <p:childTnLst>
                                    <p:animClr clrSpc="hsl" dir="cw">
                                      <p:cBhvr override="childStyle">
                                        <p:cTn id="51" dur="4750" fill="hold"/>
                                        <p:tgtEl>
                                          <p:spTgt spid="3">
                                            <p:txEl>
                                              <p:pRg st="8" end="8"/>
                                            </p:txEl>
                                          </p:spTgt>
                                        </p:tgtEl>
                                        <p:attrNameLst>
                                          <p:attrName>style.color</p:attrName>
                                        </p:attrNameLst>
                                      </p:cBhvr>
                                      <p:by>
                                        <p:hsl h="7200000" s="0" l="0"/>
                                      </p:by>
                                    </p:animClr>
                                    <p:animClr clrSpc="hsl" dir="cw">
                                      <p:cBhvr>
                                        <p:cTn id="52" dur="4750" fill="hold"/>
                                        <p:tgtEl>
                                          <p:spTgt spid="3">
                                            <p:txEl>
                                              <p:pRg st="8" end="8"/>
                                            </p:txEl>
                                          </p:spTgt>
                                        </p:tgtEl>
                                        <p:attrNameLst>
                                          <p:attrName>fillcolor</p:attrName>
                                        </p:attrNameLst>
                                      </p:cBhvr>
                                      <p:by>
                                        <p:hsl h="7200000" s="0" l="0"/>
                                      </p:by>
                                    </p:animClr>
                                    <p:animClr clrSpc="hsl" dir="cw">
                                      <p:cBhvr>
                                        <p:cTn id="53" dur="4750" fill="hold"/>
                                        <p:tgtEl>
                                          <p:spTgt spid="3">
                                            <p:txEl>
                                              <p:pRg st="8" end="8"/>
                                            </p:txEl>
                                          </p:spTgt>
                                        </p:tgtEl>
                                        <p:attrNameLst>
                                          <p:attrName>stroke.color</p:attrName>
                                        </p:attrNameLst>
                                      </p:cBhvr>
                                      <p:by>
                                        <p:hsl h="7200000" s="0" l="0"/>
                                      </p:by>
                                    </p:animClr>
                                    <p:set>
                                      <p:cBhvr>
                                        <p:cTn id="54" dur="4750" fill="hold"/>
                                        <p:tgtEl>
                                          <p:spTgt spid="3">
                                            <p:txEl>
                                              <p:pRg st="8" end="8"/>
                                            </p:txEl>
                                          </p:spTgt>
                                        </p:tgtEl>
                                        <p:attrNameLst>
                                          <p:attrName>fill.type</p:attrName>
                                        </p:attrNameLst>
                                      </p:cBhvr>
                                      <p:to>
                                        <p:strVal val="solid"/>
                                      </p:to>
                                    </p:set>
                                  </p:childTnLst>
                                </p:cTn>
                              </p:par>
                              <p:par>
                                <p:cTn id="55" presetID="21" presetClass="emph" presetSubtype="0" fill="hold" grpId="0" nodeType="withEffect">
                                  <p:stCondLst>
                                    <p:cond delay="0"/>
                                  </p:stCondLst>
                                  <p:childTnLst>
                                    <p:animClr clrSpc="hsl" dir="cw">
                                      <p:cBhvr override="childStyle">
                                        <p:cTn id="56" dur="4750" fill="hold"/>
                                        <p:tgtEl>
                                          <p:spTgt spid="3">
                                            <p:txEl>
                                              <p:pRg st="9" end="9"/>
                                            </p:txEl>
                                          </p:spTgt>
                                        </p:tgtEl>
                                        <p:attrNameLst>
                                          <p:attrName>style.color</p:attrName>
                                        </p:attrNameLst>
                                      </p:cBhvr>
                                      <p:by>
                                        <p:hsl h="7200000" s="0" l="0"/>
                                      </p:by>
                                    </p:animClr>
                                    <p:animClr clrSpc="hsl" dir="cw">
                                      <p:cBhvr>
                                        <p:cTn id="57" dur="4750" fill="hold"/>
                                        <p:tgtEl>
                                          <p:spTgt spid="3">
                                            <p:txEl>
                                              <p:pRg st="9" end="9"/>
                                            </p:txEl>
                                          </p:spTgt>
                                        </p:tgtEl>
                                        <p:attrNameLst>
                                          <p:attrName>fillcolor</p:attrName>
                                        </p:attrNameLst>
                                      </p:cBhvr>
                                      <p:by>
                                        <p:hsl h="7200000" s="0" l="0"/>
                                      </p:by>
                                    </p:animClr>
                                    <p:animClr clrSpc="hsl" dir="cw">
                                      <p:cBhvr>
                                        <p:cTn id="58" dur="4750" fill="hold"/>
                                        <p:tgtEl>
                                          <p:spTgt spid="3">
                                            <p:txEl>
                                              <p:pRg st="9" end="9"/>
                                            </p:txEl>
                                          </p:spTgt>
                                        </p:tgtEl>
                                        <p:attrNameLst>
                                          <p:attrName>stroke.color</p:attrName>
                                        </p:attrNameLst>
                                      </p:cBhvr>
                                      <p:by>
                                        <p:hsl h="7200000" s="0" l="0"/>
                                      </p:by>
                                    </p:animClr>
                                    <p:set>
                                      <p:cBhvr>
                                        <p:cTn id="59" dur="4750" fill="hold"/>
                                        <p:tgtEl>
                                          <p:spTgt spid="3">
                                            <p:txEl>
                                              <p:pRg st="9" end="9"/>
                                            </p:txEl>
                                          </p:spTgt>
                                        </p:tgtEl>
                                        <p:attrNameLst>
                                          <p:attrName>fill.type</p:attrName>
                                        </p:attrNameLst>
                                      </p:cBhvr>
                                      <p:to>
                                        <p:strVal val="solid"/>
                                      </p:to>
                                    </p:set>
                                  </p:childTnLst>
                                </p:cTn>
                              </p:par>
                              <p:par>
                                <p:cTn id="60" presetID="21" presetClass="emph" presetSubtype="0" fill="hold" grpId="0" nodeType="withEffect">
                                  <p:stCondLst>
                                    <p:cond delay="0"/>
                                  </p:stCondLst>
                                  <p:childTnLst>
                                    <p:animClr clrSpc="hsl" dir="cw">
                                      <p:cBhvr override="childStyle">
                                        <p:cTn id="61" dur="4750" fill="hold"/>
                                        <p:tgtEl>
                                          <p:spTgt spid="3">
                                            <p:txEl>
                                              <p:pRg st="10" end="10"/>
                                            </p:txEl>
                                          </p:spTgt>
                                        </p:tgtEl>
                                        <p:attrNameLst>
                                          <p:attrName>style.color</p:attrName>
                                        </p:attrNameLst>
                                      </p:cBhvr>
                                      <p:by>
                                        <p:hsl h="7200000" s="0" l="0"/>
                                      </p:by>
                                    </p:animClr>
                                    <p:animClr clrSpc="hsl" dir="cw">
                                      <p:cBhvr>
                                        <p:cTn id="62" dur="4750" fill="hold"/>
                                        <p:tgtEl>
                                          <p:spTgt spid="3">
                                            <p:txEl>
                                              <p:pRg st="10" end="10"/>
                                            </p:txEl>
                                          </p:spTgt>
                                        </p:tgtEl>
                                        <p:attrNameLst>
                                          <p:attrName>fillcolor</p:attrName>
                                        </p:attrNameLst>
                                      </p:cBhvr>
                                      <p:by>
                                        <p:hsl h="7200000" s="0" l="0"/>
                                      </p:by>
                                    </p:animClr>
                                    <p:animClr clrSpc="hsl" dir="cw">
                                      <p:cBhvr>
                                        <p:cTn id="63" dur="4750" fill="hold"/>
                                        <p:tgtEl>
                                          <p:spTgt spid="3">
                                            <p:txEl>
                                              <p:pRg st="10" end="10"/>
                                            </p:txEl>
                                          </p:spTgt>
                                        </p:tgtEl>
                                        <p:attrNameLst>
                                          <p:attrName>stroke.color</p:attrName>
                                        </p:attrNameLst>
                                      </p:cBhvr>
                                      <p:by>
                                        <p:hsl h="7200000" s="0" l="0"/>
                                      </p:by>
                                    </p:animClr>
                                    <p:set>
                                      <p:cBhvr>
                                        <p:cTn id="64" dur="4750" fill="hold"/>
                                        <p:tgtEl>
                                          <p:spTgt spid="3">
                                            <p:txEl>
                                              <p:pRg st="10" end="10"/>
                                            </p:txEl>
                                          </p:spTgt>
                                        </p:tgtEl>
                                        <p:attrNameLst>
                                          <p:attrName>fill.type</p:attrName>
                                        </p:attrNameLst>
                                      </p:cBhvr>
                                      <p:to>
                                        <p:strVal val="solid"/>
                                      </p:to>
                                    </p:set>
                                  </p:childTnLst>
                                </p:cTn>
                              </p:par>
                              <p:par>
                                <p:cTn id="65" presetID="21" presetClass="emph" presetSubtype="0" fill="hold" grpId="0" nodeType="withEffect">
                                  <p:stCondLst>
                                    <p:cond delay="0"/>
                                  </p:stCondLst>
                                  <p:childTnLst>
                                    <p:animClr clrSpc="hsl" dir="cw">
                                      <p:cBhvr override="childStyle">
                                        <p:cTn id="66" dur="4750" fill="hold"/>
                                        <p:tgtEl>
                                          <p:spTgt spid="3">
                                            <p:txEl>
                                              <p:pRg st="11" end="11"/>
                                            </p:txEl>
                                          </p:spTgt>
                                        </p:tgtEl>
                                        <p:attrNameLst>
                                          <p:attrName>style.color</p:attrName>
                                        </p:attrNameLst>
                                      </p:cBhvr>
                                      <p:by>
                                        <p:hsl h="7200000" s="0" l="0"/>
                                      </p:by>
                                    </p:animClr>
                                    <p:animClr clrSpc="hsl" dir="cw">
                                      <p:cBhvr>
                                        <p:cTn id="67" dur="4750" fill="hold"/>
                                        <p:tgtEl>
                                          <p:spTgt spid="3">
                                            <p:txEl>
                                              <p:pRg st="11" end="11"/>
                                            </p:txEl>
                                          </p:spTgt>
                                        </p:tgtEl>
                                        <p:attrNameLst>
                                          <p:attrName>fillcolor</p:attrName>
                                        </p:attrNameLst>
                                      </p:cBhvr>
                                      <p:by>
                                        <p:hsl h="7200000" s="0" l="0"/>
                                      </p:by>
                                    </p:animClr>
                                    <p:animClr clrSpc="hsl" dir="cw">
                                      <p:cBhvr>
                                        <p:cTn id="68" dur="4750" fill="hold"/>
                                        <p:tgtEl>
                                          <p:spTgt spid="3">
                                            <p:txEl>
                                              <p:pRg st="11" end="11"/>
                                            </p:txEl>
                                          </p:spTgt>
                                        </p:tgtEl>
                                        <p:attrNameLst>
                                          <p:attrName>stroke.color</p:attrName>
                                        </p:attrNameLst>
                                      </p:cBhvr>
                                      <p:by>
                                        <p:hsl h="7200000" s="0" l="0"/>
                                      </p:by>
                                    </p:animClr>
                                    <p:set>
                                      <p:cBhvr>
                                        <p:cTn id="69" dur="4750" fill="hold"/>
                                        <p:tgtEl>
                                          <p:spTgt spid="3">
                                            <p:txEl>
                                              <p:pRg st="11" end="11"/>
                                            </p:txEl>
                                          </p:spTgt>
                                        </p:tgtEl>
                                        <p:attrNameLst>
                                          <p:attrName>fill.type</p:attrName>
                                        </p:attrNameLst>
                                      </p:cBhvr>
                                      <p:to>
                                        <p:strVal val="solid"/>
                                      </p:to>
                                    </p:set>
                                  </p:childTnLst>
                                </p:cTn>
                              </p:par>
                              <p:par>
                                <p:cTn id="70" presetID="21" presetClass="emph" presetSubtype="0" fill="hold" grpId="0" nodeType="withEffect">
                                  <p:stCondLst>
                                    <p:cond delay="0"/>
                                  </p:stCondLst>
                                  <p:childTnLst>
                                    <p:animClr clrSpc="hsl" dir="cw">
                                      <p:cBhvr override="childStyle">
                                        <p:cTn id="71" dur="4750" fill="hold"/>
                                        <p:tgtEl>
                                          <p:spTgt spid="3">
                                            <p:txEl>
                                              <p:pRg st="12" end="12"/>
                                            </p:txEl>
                                          </p:spTgt>
                                        </p:tgtEl>
                                        <p:attrNameLst>
                                          <p:attrName>style.color</p:attrName>
                                        </p:attrNameLst>
                                      </p:cBhvr>
                                      <p:by>
                                        <p:hsl h="7200000" s="0" l="0"/>
                                      </p:by>
                                    </p:animClr>
                                    <p:animClr clrSpc="hsl" dir="cw">
                                      <p:cBhvr>
                                        <p:cTn id="72" dur="4750" fill="hold"/>
                                        <p:tgtEl>
                                          <p:spTgt spid="3">
                                            <p:txEl>
                                              <p:pRg st="12" end="12"/>
                                            </p:txEl>
                                          </p:spTgt>
                                        </p:tgtEl>
                                        <p:attrNameLst>
                                          <p:attrName>fillcolor</p:attrName>
                                        </p:attrNameLst>
                                      </p:cBhvr>
                                      <p:by>
                                        <p:hsl h="7200000" s="0" l="0"/>
                                      </p:by>
                                    </p:animClr>
                                    <p:animClr clrSpc="hsl" dir="cw">
                                      <p:cBhvr>
                                        <p:cTn id="73" dur="4750" fill="hold"/>
                                        <p:tgtEl>
                                          <p:spTgt spid="3">
                                            <p:txEl>
                                              <p:pRg st="12" end="12"/>
                                            </p:txEl>
                                          </p:spTgt>
                                        </p:tgtEl>
                                        <p:attrNameLst>
                                          <p:attrName>stroke.color</p:attrName>
                                        </p:attrNameLst>
                                      </p:cBhvr>
                                      <p:by>
                                        <p:hsl h="7200000" s="0" l="0"/>
                                      </p:by>
                                    </p:animClr>
                                    <p:set>
                                      <p:cBhvr>
                                        <p:cTn id="74" dur="4750" fill="hold"/>
                                        <p:tgtEl>
                                          <p:spTgt spid="3">
                                            <p:txEl>
                                              <p:pRg st="12" end="12"/>
                                            </p:txEl>
                                          </p:spTgt>
                                        </p:tgtEl>
                                        <p:attrNameLst>
                                          <p:attrName>fill.type</p:attrName>
                                        </p:attrNameLst>
                                      </p:cBhvr>
                                      <p:to>
                                        <p:strVal val="solid"/>
                                      </p:to>
                                    </p:set>
                                  </p:childTnLst>
                                </p:cTn>
                              </p:par>
                              <p:par>
                                <p:cTn id="75" presetID="21" presetClass="emph" presetSubtype="0" fill="hold" grpId="0" nodeType="withEffect">
                                  <p:stCondLst>
                                    <p:cond delay="0"/>
                                  </p:stCondLst>
                                  <p:childTnLst>
                                    <p:animClr clrSpc="hsl" dir="cw">
                                      <p:cBhvr override="childStyle">
                                        <p:cTn id="76" dur="4750" fill="hold"/>
                                        <p:tgtEl>
                                          <p:spTgt spid="3">
                                            <p:txEl>
                                              <p:pRg st="13" end="13"/>
                                            </p:txEl>
                                          </p:spTgt>
                                        </p:tgtEl>
                                        <p:attrNameLst>
                                          <p:attrName>style.color</p:attrName>
                                        </p:attrNameLst>
                                      </p:cBhvr>
                                      <p:by>
                                        <p:hsl h="7200000" s="0" l="0"/>
                                      </p:by>
                                    </p:animClr>
                                    <p:animClr clrSpc="hsl" dir="cw">
                                      <p:cBhvr>
                                        <p:cTn id="77" dur="4750" fill="hold"/>
                                        <p:tgtEl>
                                          <p:spTgt spid="3">
                                            <p:txEl>
                                              <p:pRg st="13" end="13"/>
                                            </p:txEl>
                                          </p:spTgt>
                                        </p:tgtEl>
                                        <p:attrNameLst>
                                          <p:attrName>fillcolor</p:attrName>
                                        </p:attrNameLst>
                                      </p:cBhvr>
                                      <p:by>
                                        <p:hsl h="7200000" s="0" l="0"/>
                                      </p:by>
                                    </p:animClr>
                                    <p:animClr clrSpc="hsl" dir="cw">
                                      <p:cBhvr>
                                        <p:cTn id="78" dur="4750" fill="hold"/>
                                        <p:tgtEl>
                                          <p:spTgt spid="3">
                                            <p:txEl>
                                              <p:pRg st="13" end="13"/>
                                            </p:txEl>
                                          </p:spTgt>
                                        </p:tgtEl>
                                        <p:attrNameLst>
                                          <p:attrName>stroke.color</p:attrName>
                                        </p:attrNameLst>
                                      </p:cBhvr>
                                      <p:by>
                                        <p:hsl h="7200000" s="0" l="0"/>
                                      </p:by>
                                    </p:animClr>
                                    <p:set>
                                      <p:cBhvr>
                                        <p:cTn id="79" dur="4750" fill="hold"/>
                                        <p:tgtEl>
                                          <p:spTgt spid="3">
                                            <p:txEl>
                                              <p:pRg st="13" end="13"/>
                                            </p:txEl>
                                          </p:spTgt>
                                        </p:tgtEl>
                                        <p:attrNameLst>
                                          <p:attrName>fill.type</p:attrName>
                                        </p:attrNameLst>
                                      </p:cBhvr>
                                      <p:to>
                                        <p:strVal val="solid"/>
                                      </p:to>
                                    </p:set>
                                  </p:childTnLst>
                                </p:cTn>
                              </p:par>
                              <p:par>
                                <p:cTn id="80" presetID="21" presetClass="emph" presetSubtype="0" fill="hold" grpId="0" nodeType="withEffect">
                                  <p:stCondLst>
                                    <p:cond delay="0"/>
                                  </p:stCondLst>
                                  <p:childTnLst>
                                    <p:animClr clrSpc="hsl" dir="cw">
                                      <p:cBhvr override="childStyle">
                                        <p:cTn id="81" dur="4750" fill="hold"/>
                                        <p:tgtEl>
                                          <p:spTgt spid="3">
                                            <p:txEl>
                                              <p:pRg st="14" end="14"/>
                                            </p:txEl>
                                          </p:spTgt>
                                        </p:tgtEl>
                                        <p:attrNameLst>
                                          <p:attrName>style.color</p:attrName>
                                        </p:attrNameLst>
                                      </p:cBhvr>
                                      <p:by>
                                        <p:hsl h="7200000" s="0" l="0"/>
                                      </p:by>
                                    </p:animClr>
                                    <p:animClr clrSpc="hsl" dir="cw">
                                      <p:cBhvr>
                                        <p:cTn id="82" dur="4750" fill="hold"/>
                                        <p:tgtEl>
                                          <p:spTgt spid="3">
                                            <p:txEl>
                                              <p:pRg st="14" end="14"/>
                                            </p:txEl>
                                          </p:spTgt>
                                        </p:tgtEl>
                                        <p:attrNameLst>
                                          <p:attrName>fillcolor</p:attrName>
                                        </p:attrNameLst>
                                      </p:cBhvr>
                                      <p:by>
                                        <p:hsl h="7200000" s="0" l="0"/>
                                      </p:by>
                                    </p:animClr>
                                    <p:animClr clrSpc="hsl" dir="cw">
                                      <p:cBhvr>
                                        <p:cTn id="83" dur="4750" fill="hold"/>
                                        <p:tgtEl>
                                          <p:spTgt spid="3">
                                            <p:txEl>
                                              <p:pRg st="14" end="14"/>
                                            </p:txEl>
                                          </p:spTgt>
                                        </p:tgtEl>
                                        <p:attrNameLst>
                                          <p:attrName>stroke.color</p:attrName>
                                        </p:attrNameLst>
                                      </p:cBhvr>
                                      <p:by>
                                        <p:hsl h="7200000" s="0" l="0"/>
                                      </p:by>
                                    </p:animClr>
                                    <p:set>
                                      <p:cBhvr>
                                        <p:cTn id="84" dur="4750" fill="hold"/>
                                        <p:tgtEl>
                                          <p:spTgt spid="3">
                                            <p:txEl>
                                              <p:pRg st="14" end="14"/>
                                            </p:txEl>
                                          </p:spTgt>
                                        </p:tgtEl>
                                        <p:attrNameLst>
                                          <p:attrName>fill.type</p:attrName>
                                        </p:attrNameLst>
                                      </p:cBhvr>
                                      <p:to>
                                        <p:strVal val="solid"/>
                                      </p:to>
                                    </p:set>
                                  </p:childTnLst>
                                </p:cTn>
                              </p:par>
                              <p:par>
                                <p:cTn id="85" presetID="21" presetClass="emph" presetSubtype="0" fill="hold" grpId="0" nodeType="withEffect">
                                  <p:stCondLst>
                                    <p:cond delay="0"/>
                                  </p:stCondLst>
                                  <p:childTnLst>
                                    <p:animClr clrSpc="hsl" dir="cw">
                                      <p:cBhvr override="childStyle">
                                        <p:cTn id="86" dur="4750" fill="hold"/>
                                        <p:tgtEl>
                                          <p:spTgt spid="3">
                                            <p:txEl>
                                              <p:pRg st="15" end="15"/>
                                            </p:txEl>
                                          </p:spTgt>
                                        </p:tgtEl>
                                        <p:attrNameLst>
                                          <p:attrName>style.color</p:attrName>
                                        </p:attrNameLst>
                                      </p:cBhvr>
                                      <p:by>
                                        <p:hsl h="7200000" s="0" l="0"/>
                                      </p:by>
                                    </p:animClr>
                                    <p:animClr clrSpc="hsl" dir="cw">
                                      <p:cBhvr>
                                        <p:cTn id="87" dur="4750" fill="hold"/>
                                        <p:tgtEl>
                                          <p:spTgt spid="3">
                                            <p:txEl>
                                              <p:pRg st="15" end="15"/>
                                            </p:txEl>
                                          </p:spTgt>
                                        </p:tgtEl>
                                        <p:attrNameLst>
                                          <p:attrName>fillcolor</p:attrName>
                                        </p:attrNameLst>
                                      </p:cBhvr>
                                      <p:by>
                                        <p:hsl h="7200000" s="0" l="0"/>
                                      </p:by>
                                    </p:animClr>
                                    <p:animClr clrSpc="hsl" dir="cw">
                                      <p:cBhvr>
                                        <p:cTn id="88" dur="4750" fill="hold"/>
                                        <p:tgtEl>
                                          <p:spTgt spid="3">
                                            <p:txEl>
                                              <p:pRg st="15" end="15"/>
                                            </p:txEl>
                                          </p:spTgt>
                                        </p:tgtEl>
                                        <p:attrNameLst>
                                          <p:attrName>stroke.color</p:attrName>
                                        </p:attrNameLst>
                                      </p:cBhvr>
                                      <p:by>
                                        <p:hsl h="7200000" s="0" l="0"/>
                                      </p:by>
                                    </p:animClr>
                                    <p:set>
                                      <p:cBhvr>
                                        <p:cTn id="89" dur="4750" fill="hold"/>
                                        <p:tgtEl>
                                          <p:spTgt spid="3">
                                            <p:txEl>
                                              <p:pRg st="15" end="15"/>
                                            </p:txEl>
                                          </p:spTgt>
                                        </p:tgtEl>
                                        <p:attrNameLst>
                                          <p:attrName>fill.type</p:attrName>
                                        </p:attrNameLst>
                                      </p:cBhvr>
                                      <p:to>
                                        <p:strVal val="solid"/>
                                      </p:to>
                                    </p:set>
                                  </p:childTnLst>
                                </p:cTn>
                              </p:par>
                              <p:par>
                                <p:cTn id="90" presetID="21" presetClass="emph" presetSubtype="0" fill="hold" grpId="0" nodeType="withEffect">
                                  <p:stCondLst>
                                    <p:cond delay="0"/>
                                  </p:stCondLst>
                                  <p:childTnLst>
                                    <p:animClr clrSpc="hsl" dir="cw">
                                      <p:cBhvr override="childStyle">
                                        <p:cTn id="91" dur="4750" fill="hold"/>
                                        <p:tgtEl>
                                          <p:spTgt spid="3">
                                            <p:txEl>
                                              <p:pRg st="16" end="16"/>
                                            </p:txEl>
                                          </p:spTgt>
                                        </p:tgtEl>
                                        <p:attrNameLst>
                                          <p:attrName>style.color</p:attrName>
                                        </p:attrNameLst>
                                      </p:cBhvr>
                                      <p:by>
                                        <p:hsl h="7200000" s="0" l="0"/>
                                      </p:by>
                                    </p:animClr>
                                    <p:animClr clrSpc="hsl" dir="cw">
                                      <p:cBhvr>
                                        <p:cTn id="92" dur="4750" fill="hold"/>
                                        <p:tgtEl>
                                          <p:spTgt spid="3">
                                            <p:txEl>
                                              <p:pRg st="16" end="16"/>
                                            </p:txEl>
                                          </p:spTgt>
                                        </p:tgtEl>
                                        <p:attrNameLst>
                                          <p:attrName>fillcolor</p:attrName>
                                        </p:attrNameLst>
                                      </p:cBhvr>
                                      <p:by>
                                        <p:hsl h="7200000" s="0" l="0"/>
                                      </p:by>
                                    </p:animClr>
                                    <p:animClr clrSpc="hsl" dir="cw">
                                      <p:cBhvr>
                                        <p:cTn id="93" dur="4750" fill="hold"/>
                                        <p:tgtEl>
                                          <p:spTgt spid="3">
                                            <p:txEl>
                                              <p:pRg st="16" end="16"/>
                                            </p:txEl>
                                          </p:spTgt>
                                        </p:tgtEl>
                                        <p:attrNameLst>
                                          <p:attrName>stroke.color</p:attrName>
                                        </p:attrNameLst>
                                      </p:cBhvr>
                                      <p:by>
                                        <p:hsl h="7200000" s="0" l="0"/>
                                      </p:by>
                                    </p:animClr>
                                    <p:set>
                                      <p:cBhvr>
                                        <p:cTn id="94" dur="4750" fill="hold"/>
                                        <p:tgtEl>
                                          <p:spTgt spid="3">
                                            <p:txEl>
                                              <p:pRg st="16" end="16"/>
                                            </p:txEl>
                                          </p:spTgt>
                                        </p:tgtEl>
                                        <p:attrNameLst>
                                          <p:attrName>fill.type</p:attrName>
                                        </p:attrNameLst>
                                      </p:cBhvr>
                                      <p:to>
                                        <p:strVal val="solid"/>
                                      </p:to>
                                    </p:set>
                                  </p:childTnLst>
                                </p:cTn>
                              </p:par>
                              <p:par>
                                <p:cTn id="95" presetID="45" presetClass="entr" presetSubtype="0" fill="hold" grpId="1" nodeType="withEffect">
                                  <p:stCondLst>
                                    <p:cond delay="0"/>
                                  </p:stCondLst>
                                  <p:childTnLst>
                                    <p:set>
                                      <p:cBhvr>
                                        <p:cTn id="96" dur="1" fill="hold">
                                          <p:stCondLst>
                                            <p:cond delay="0"/>
                                          </p:stCondLst>
                                        </p:cTn>
                                        <p:tgtEl>
                                          <p:spTgt spid="3">
                                            <p:txEl>
                                              <p:pRg st="0" end="0"/>
                                            </p:txEl>
                                          </p:spTgt>
                                        </p:tgtEl>
                                        <p:attrNameLst>
                                          <p:attrName>style.visibility</p:attrName>
                                        </p:attrNameLst>
                                      </p:cBhvr>
                                      <p:to>
                                        <p:strVal val="visible"/>
                                      </p:to>
                                    </p:set>
                                    <p:animEffect transition="in" filter="fade">
                                      <p:cBhvr>
                                        <p:cTn id="97" dur="4000"/>
                                        <p:tgtEl>
                                          <p:spTgt spid="3">
                                            <p:txEl>
                                              <p:pRg st="0" end="0"/>
                                            </p:txEl>
                                          </p:spTgt>
                                        </p:tgtEl>
                                      </p:cBhvr>
                                    </p:animEffect>
                                    <p:anim calcmode="lin" valueType="num">
                                      <p:cBhvr>
                                        <p:cTn id="98" dur="4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9" dur="4000" fill="hold"/>
                                        <p:tgtEl>
                                          <p:spTgt spid="3">
                                            <p:txEl>
                                              <p:pRg st="0" end="0"/>
                                            </p:txEl>
                                          </p:spTgt>
                                        </p:tgtEl>
                                        <p:attrNameLst>
                                          <p:attrName>ppt_h</p:attrName>
                                        </p:attrNameLst>
                                      </p:cBhvr>
                                      <p:tavLst>
                                        <p:tav tm="0">
                                          <p:val>
                                            <p:strVal val="#ppt_h"/>
                                          </p:val>
                                        </p:tav>
                                        <p:tav tm="100000">
                                          <p:val>
                                            <p:strVal val="#ppt_h"/>
                                          </p:val>
                                        </p:tav>
                                      </p:tavLst>
                                    </p:anim>
                                  </p:childTnLst>
                                </p:cTn>
                              </p:par>
                              <p:par>
                                <p:cTn id="100" presetID="45" presetClass="entr" presetSubtype="0" fill="hold" grpId="1" nodeType="withEffect">
                                  <p:stCondLst>
                                    <p:cond delay="0"/>
                                  </p:stCondLst>
                                  <p:childTnLst>
                                    <p:set>
                                      <p:cBhvr>
                                        <p:cTn id="101" dur="1" fill="hold">
                                          <p:stCondLst>
                                            <p:cond delay="0"/>
                                          </p:stCondLst>
                                        </p:cTn>
                                        <p:tgtEl>
                                          <p:spTgt spid="3">
                                            <p:txEl>
                                              <p:pRg st="1" end="1"/>
                                            </p:txEl>
                                          </p:spTgt>
                                        </p:tgtEl>
                                        <p:attrNameLst>
                                          <p:attrName>style.visibility</p:attrName>
                                        </p:attrNameLst>
                                      </p:cBhvr>
                                      <p:to>
                                        <p:strVal val="visible"/>
                                      </p:to>
                                    </p:set>
                                    <p:animEffect transition="in" filter="fade">
                                      <p:cBhvr>
                                        <p:cTn id="102" dur="4000"/>
                                        <p:tgtEl>
                                          <p:spTgt spid="3">
                                            <p:txEl>
                                              <p:pRg st="1" end="1"/>
                                            </p:txEl>
                                          </p:spTgt>
                                        </p:tgtEl>
                                      </p:cBhvr>
                                    </p:animEffect>
                                    <p:anim calcmode="lin" valueType="num">
                                      <p:cBhvr>
                                        <p:cTn id="103" dur="4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04" dur="4000" fill="hold"/>
                                        <p:tgtEl>
                                          <p:spTgt spid="3">
                                            <p:txEl>
                                              <p:pRg st="1" end="1"/>
                                            </p:txEl>
                                          </p:spTgt>
                                        </p:tgtEl>
                                        <p:attrNameLst>
                                          <p:attrName>ppt_h</p:attrName>
                                        </p:attrNameLst>
                                      </p:cBhvr>
                                      <p:tavLst>
                                        <p:tav tm="0">
                                          <p:val>
                                            <p:strVal val="#ppt_h"/>
                                          </p:val>
                                        </p:tav>
                                        <p:tav tm="100000">
                                          <p:val>
                                            <p:strVal val="#ppt_h"/>
                                          </p:val>
                                        </p:tav>
                                      </p:tavLst>
                                    </p:anim>
                                  </p:childTnLst>
                                </p:cTn>
                              </p:par>
                              <p:par>
                                <p:cTn id="105" presetID="45" presetClass="entr" presetSubtype="0" fill="hold" grpId="1" nodeType="withEffect">
                                  <p:stCondLst>
                                    <p:cond delay="0"/>
                                  </p:stCondLst>
                                  <p:childTnLst>
                                    <p:set>
                                      <p:cBhvr>
                                        <p:cTn id="106" dur="1" fill="hold">
                                          <p:stCondLst>
                                            <p:cond delay="0"/>
                                          </p:stCondLst>
                                        </p:cTn>
                                        <p:tgtEl>
                                          <p:spTgt spid="3">
                                            <p:txEl>
                                              <p:pRg st="2" end="2"/>
                                            </p:txEl>
                                          </p:spTgt>
                                        </p:tgtEl>
                                        <p:attrNameLst>
                                          <p:attrName>style.visibility</p:attrName>
                                        </p:attrNameLst>
                                      </p:cBhvr>
                                      <p:to>
                                        <p:strVal val="visible"/>
                                      </p:to>
                                    </p:set>
                                    <p:animEffect transition="in" filter="fade">
                                      <p:cBhvr>
                                        <p:cTn id="107" dur="4000"/>
                                        <p:tgtEl>
                                          <p:spTgt spid="3">
                                            <p:txEl>
                                              <p:pRg st="2" end="2"/>
                                            </p:txEl>
                                          </p:spTgt>
                                        </p:tgtEl>
                                      </p:cBhvr>
                                    </p:animEffect>
                                    <p:anim calcmode="lin" valueType="num">
                                      <p:cBhvr>
                                        <p:cTn id="108" dur="4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09" dur="4000" fill="hold"/>
                                        <p:tgtEl>
                                          <p:spTgt spid="3">
                                            <p:txEl>
                                              <p:pRg st="2" end="2"/>
                                            </p:txEl>
                                          </p:spTgt>
                                        </p:tgtEl>
                                        <p:attrNameLst>
                                          <p:attrName>ppt_h</p:attrName>
                                        </p:attrNameLst>
                                      </p:cBhvr>
                                      <p:tavLst>
                                        <p:tav tm="0">
                                          <p:val>
                                            <p:strVal val="#ppt_h"/>
                                          </p:val>
                                        </p:tav>
                                        <p:tav tm="100000">
                                          <p:val>
                                            <p:strVal val="#ppt_h"/>
                                          </p:val>
                                        </p:tav>
                                      </p:tavLst>
                                    </p:anim>
                                  </p:childTnLst>
                                </p:cTn>
                              </p:par>
                              <p:par>
                                <p:cTn id="110" presetID="45" presetClass="entr" presetSubtype="0" fill="hold" grpId="1" nodeType="withEffect">
                                  <p:stCondLst>
                                    <p:cond delay="0"/>
                                  </p:stCondLst>
                                  <p:childTnLst>
                                    <p:set>
                                      <p:cBhvr>
                                        <p:cTn id="111" dur="1" fill="hold">
                                          <p:stCondLst>
                                            <p:cond delay="0"/>
                                          </p:stCondLst>
                                        </p:cTn>
                                        <p:tgtEl>
                                          <p:spTgt spid="3">
                                            <p:txEl>
                                              <p:pRg st="3" end="3"/>
                                            </p:txEl>
                                          </p:spTgt>
                                        </p:tgtEl>
                                        <p:attrNameLst>
                                          <p:attrName>style.visibility</p:attrName>
                                        </p:attrNameLst>
                                      </p:cBhvr>
                                      <p:to>
                                        <p:strVal val="visible"/>
                                      </p:to>
                                    </p:set>
                                    <p:animEffect transition="in" filter="fade">
                                      <p:cBhvr>
                                        <p:cTn id="112" dur="4000"/>
                                        <p:tgtEl>
                                          <p:spTgt spid="3">
                                            <p:txEl>
                                              <p:pRg st="3" end="3"/>
                                            </p:txEl>
                                          </p:spTgt>
                                        </p:tgtEl>
                                      </p:cBhvr>
                                    </p:animEffect>
                                    <p:anim calcmode="lin" valueType="num">
                                      <p:cBhvr>
                                        <p:cTn id="113" dur="4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14" dur="4000" fill="hold"/>
                                        <p:tgtEl>
                                          <p:spTgt spid="3">
                                            <p:txEl>
                                              <p:pRg st="3" end="3"/>
                                            </p:txEl>
                                          </p:spTgt>
                                        </p:tgtEl>
                                        <p:attrNameLst>
                                          <p:attrName>ppt_h</p:attrName>
                                        </p:attrNameLst>
                                      </p:cBhvr>
                                      <p:tavLst>
                                        <p:tav tm="0">
                                          <p:val>
                                            <p:strVal val="#ppt_h"/>
                                          </p:val>
                                        </p:tav>
                                        <p:tav tm="100000">
                                          <p:val>
                                            <p:strVal val="#ppt_h"/>
                                          </p:val>
                                        </p:tav>
                                      </p:tavLst>
                                    </p:anim>
                                  </p:childTnLst>
                                </p:cTn>
                              </p:par>
                              <p:par>
                                <p:cTn id="115" presetID="45" presetClass="entr" presetSubtype="0" fill="hold" grpId="1" nodeType="withEffect">
                                  <p:stCondLst>
                                    <p:cond delay="0"/>
                                  </p:stCondLst>
                                  <p:childTnLst>
                                    <p:set>
                                      <p:cBhvr>
                                        <p:cTn id="116" dur="1" fill="hold">
                                          <p:stCondLst>
                                            <p:cond delay="0"/>
                                          </p:stCondLst>
                                        </p:cTn>
                                        <p:tgtEl>
                                          <p:spTgt spid="3">
                                            <p:txEl>
                                              <p:pRg st="4" end="4"/>
                                            </p:txEl>
                                          </p:spTgt>
                                        </p:tgtEl>
                                        <p:attrNameLst>
                                          <p:attrName>style.visibility</p:attrName>
                                        </p:attrNameLst>
                                      </p:cBhvr>
                                      <p:to>
                                        <p:strVal val="visible"/>
                                      </p:to>
                                    </p:set>
                                    <p:animEffect transition="in" filter="fade">
                                      <p:cBhvr>
                                        <p:cTn id="117" dur="4000"/>
                                        <p:tgtEl>
                                          <p:spTgt spid="3">
                                            <p:txEl>
                                              <p:pRg st="4" end="4"/>
                                            </p:txEl>
                                          </p:spTgt>
                                        </p:tgtEl>
                                      </p:cBhvr>
                                    </p:animEffect>
                                    <p:anim calcmode="lin" valueType="num">
                                      <p:cBhvr>
                                        <p:cTn id="118" dur="4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119" dur="4000" fill="hold"/>
                                        <p:tgtEl>
                                          <p:spTgt spid="3">
                                            <p:txEl>
                                              <p:pRg st="4" end="4"/>
                                            </p:txEl>
                                          </p:spTgt>
                                        </p:tgtEl>
                                        <p:attrNameLst>
                                          <p:attrName>ppt_h</p:attrName>
                                        </p:attrNameLst>
                                      </p:cBhvr>
                                      <p:tavLst>
                                        <p:tav tm="0">
                                          <p:val>
                                            <p:strVal val="#ppt_h"/>
                                          </p:val>
                                        </p:tav>
                                        <p:tav tm="100000">
                                          <p:val>
                                            <p:strVal val="#ppt_h"/>
                                          </p:val>
                                        </p:tav>
                                      </p:tavLst>
                                    </p:anim>
                                  </p:childTnLst>
                                </p:cTn>
                              </p:par>
                              <p:par>
                                <p:cTn id="120" presetID="45" presetClass="entr" presetSubtype="0" fill="hold" grpId="1" nodeType="withEffect">
                                  <p:stCondLst>
                                    <p:cond delay="0"/>
                                  </p:stCondLst>
                                  <p:childTnLst>
                                    <p:set>
                                      <p:cBhvr>
                                        <p:cTn id="121" dur="1" fill="hold">
                                          <p:stCondLst>
                                            <p:cond delay="0"/>
                                          </p:stCondLst>
                                        </p:cTn>
                                        <p:tgtEl>
                                          <p:spTgt spid="3">
                                            <p:txEl>
                                              <p:pRg st="5" end="5"/>
                                            </p:txEl>
                                          </p:spTgt>
                                        </p:tgtEl>
                                        <p:attrNameLst>
                                          <p:attrName>style.visibility</p:attrName>
                                        </p:attrNameLst>
                                      </p:cBhvr>
                                      <p:to>
                                        <p:strVal val="visible"/>
                                      </p:to>
                                    </p:set>
                                    <p:animEffect transition="in" filter="fade">
                                      <p:cBhvr>
                                        <p:cTn id="122" dur="4000"/>
                                        <p:tgtEl>
                                          <p:spTgt spid="3">
                                            <p:txEl>
                                              <p:pRg st="5" end="5"/>
                                            </p:txEl>
                                          </p:spTgt>
                                        </p:tgtEl>
                                      </p:cBhvr>
                                    </p:animEffect>
                                    <p:anim calcmode="lin" valueType="num">
                                      <p:cBhvr>
                                        <p:cTn id="123" dur="4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124" dur="4000" fill="hold"/>
                                        <p:tgtEl>
                                          <p:spTgt spid="3">
                                            <p:txEl>
                                              <p:pRg st="5" end="5"/>
                                            </p:txEl>
                                          </p:spTgt>
                                        </p:tgtEl>
                                        <p:attrNameLst>
                                          <p:attrName>ppt_h</p:attrName>
                                        </p:attrNameLst>
                                      </p:cBhvr>
                                      <p:tavLst>
                                        <p:tav tm="0">
                                          <p:val>
                                            <p:strVal val="#ppt_h"/>
                                          </p:val>
                                        </p:tav>
                                        <p:tav tm="100000">
                                          <p:val>
                                            <p:strVal val="#ppt_h"/>
                                          </p:val>
                                        </p:tav>
                                      </p:tavLst>
                                    </p:anim>
                                  </p:childTnLst>
                                </p:cTn>
                              </p:par>
                              <p:par>
                                <p:cTn id="125" presetID="45" presetClass="entr" presetSubtype="0" fill="hold" grpId="1" nodeType="withEffect">
                                  <p:stCondLst>
                                    <p:cond delay="0"/>
                                  </p:stCondLst>
                                  <p:childTnLst>
                                    <p:set>
                                      <p:cBhvr>
                                        <p:cTn id="126" dur="1" fill="hold">
                                          <p:stCondLst>
                                            <p:cond delay="0"/>
                                          </p:stCondLst>
                                        </p:cTn>
                                        <p:tgtEl>
                                          <p:spTgt spid="3">
                                            <p:txEl>
                                              <p:pRg st="6" end="6"/>
                                            </p:txEl>
                                          </p:spTgt>
                                        </p:tgtEl>
                                        <p:attrNameLst>
                                          <p:attrName>style.visibility</p:attrName>
                                        </p:attrNameLst>
                                      </p:cBhvr>
                                      <p:to>
                                        <p:strVal val="visible"/>
                                      </p:to>
                                    </p:set>
                                    <p:animEffect transition="in" filter="fade">
                                      <p:cBhvr>
                                        <p:cTn id="127" dur="4000"/>
                                        <p:tgtEl>
                                          <p:spTgt spid="3">
                                            <p:txEl>
                                              <p:pRg st="6" end="6"/>
                                            </p:txEl>
                                          </p:spTgt>
                                        </p:tgtEl>
                                      </p:cBhvr>
                                    </p:animEffect>
                                    <p:anim calcmode="lin" valueType="num">
                                      <p:cBhvr>
                                        <p:cTn id="128" dur="4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129" dur="4000" fill="hold"/>
                                        <p:tgtEl>
                                          <p:spTgt spid="3">
                                            <p:txEl>
                                              <p:pRg st="6" end="6"/>
                                            </p:txEl>
                                          </p:spTgt>
                                        </p:tgtEl>
                                        <p:attrNameLst>
                                          <p:attrName>ppt_h</p:attrName>
                                        </p:attrNameLst>
                                      </p:cBhvr>
                                      <p:tavLst>
                                        <p:tav tm="0">
                                          <p:val>
                                            <p:strVal val="#ppt_h"/>
                                          </p:val>
                                        </p:tav>
                                        <p:tav tm="100000">
                                          <p:val>
                                            <p:strVal val="#ppt_h"/>
                                          </p:val>
                                        </p:tav>
                                      </p:tavLst>
                                    </p:anim>
                                  </p:childTnLst>
                                </p:cTn>
                              </p:par>
                              <p:par>
                                <p:cTn id="130" presetID="45" presetClass="entr" presetSubtype="0" fill="hold" grpId="1" nodeType="withEffect">
                                  <p:stCondLst>
                                    <p:cond delay="0"/>
                                  </p:stCondLst>
                                  <p:childTnLst>
                                    <p:set>
                                      <p:cBhvr>
                                        <p:cTn id="131" dur="1" fill="hold">
                                          <p:stCondLst>
                                            <p:cond delay="0"/>
                                          </p:stCondLst>
                                        </p:cTn>
                                        <p:tgtEl>
                                          <p:spTgt spid="3">
                                            <p:txEl>
                                              <p:pRg st="7" end="7"/>
                                            </p:txEl>
                                          </p:spTgt>
                                        </p:tgtEl>
                                        <p:attrNameLst>
                                          <p:attrName>style.visibility</p:attrName>
                                        </p:attrNameLst>
                                      </p:cBhvr>
                                      <p:to>
                                        <p:strVal val="visible"/>
                                      </p:to>
                                    </p:set>
                                    <p:animEffect transition="in" filter="fade">
                                      <p:cBhvr>
                                        <p:cTn id="132" dur="4000"/>
                                        <p:tgtEl>
                                          <p:spTgt spid="3">
                                            <p:txEl>
                                              <p:pRg st="7" end="7"/>
                                            </p:txEl>
                                          </p:spTgt>
                                        </p:tgtEl>
                                      </p:cBhvr>
                                    </p:animEffect>
                                    <p:anim calcmode="lin" valueType="num">
                                      <p:cBhvr>
                                        <p:cTn id="133" dur="4000" fill="hold"/>
                                        <p:tgtEl>
                                          <p:spTgt spid="3">
                                            <p:txEl>
                                              <p:pRg st="7" end="7"/>
                                            </p:txEl>
                                          </p:spTgt>
                                        </p:tgtEl>
                                        <p:attrNameLst>
                                          <p:attrName>ppt_w</p:attrName>
                                        </p:attrNameLst>
                                      </p:cBhvr>
                                      <p:tavLst>
                                        <p:tav tm="0" fmla="#ppt_w*sin(2.5*pi*$)">
                                          <p:val>
                                            <p:fltVal val="0"/>
                                          </p:val>
                                        </p:tav>
                                        <p:tav tm="100000">
                                          <p:val>
                                            <p:fltVal val="1"/>
                                          </p:val>
                                        </p:tav>
                                      </p:tavLst>
                                    </p:anim>
                                    <p:anim calcmode="lin" valueType="num">
                                      <p:cBhvr>
                                        <p:cTn id="134" dur="4000" fill="hold"/>
                                        <p:tgtEl>
                                          <p:spTgt spid="3">
                                            <p:txEl>
                                              <p:pRg st="7" end="7"/>
                                            </p:txEl>
                                          </p:spTgt>
                                        </p:tgtEl>
                                        <p:attrNameLst>
                                          <p:attrName>ppt_h</p:attrName>
                                        </p:attrNameLst>
                                      </p:cBhvr>
                                      <p:tavLst>
                                        <p:tav tm="0">
                                          <p:val>
                                            <p:strVal val="#ppt_h"/>
                                          </p:val>
                                        </p:tav>
                                        <p:tav tm="100000">
                                          <p:val>
                                            <p:strVal val="#ppt_h"/>
                                          </p:val>
                                        </p:tav>
                                      </p:tavLst>
                                    </p:anim>
                                  </p:childTnLst>
                                </p:cTn>
                              </p:par>
                              <p:par>
                                <p:cTn id="135" presetID="45" presetClass="entr" presetSubtype="0" fill="hold" grpId="1" nodeType="withEffect">
                                  <p:stCondLst>
                                    <p:cond delay="0"/>
                                  </p:stCondLst>
                                  <p:childTnLst>
                                    <p:set>
                                      <p:cBhvr>
                                        <p:cTn id="136" dur="1" fill="hold">
                                          <p:stCondLst>
                                            <p:cond delay="0"/>
                                          </p:stCondLst>
                                        </p:cTn>
                                        <p:tgtEl>
                                          <p:spTgt spid="3">
                                            <p:txEl>
                                              <p:pRg st="8" end="8"/>
                                            </p:txEl>
                                          </p:spTgt>
                                        </p:tgtEl>
                                        <p:attrNameLst>
                                          <p:attrName>style.visibility</p:attrName>
                                        </p:attrNameLst>
                                      </p:cBhvr>
                                      <p:to>
                                        <p:strVal val="visible"/>
                                      </p:to>
                                    </p:set>
                                    <p:animEffect transition="in" filter="fade">
                                      <p:cBhvr>
                                        <p:cTn id="137" dur="4000"/>
                                        <p:tgtEl>
                                          <p:spTgt spid="3">
                                            <p:txEl>
                                              <p:pRg st="8" end="8"/>
                                            </p:txEl>
                                          </p:spTgt>
                                        </p:tgtEl>
                                      </p:cBhvr>
                                    </p:animEffect>
                                    <p:anim calcmode="lin" valueType="num">
                                      <p:cBhvr>
                                        <p:cTn id="138" dur="4000" fill="hold"/>
                                        <p:tgtEl>
                                          <p:spTgt spid="3">
                                            <p:txEl>
                                              <p:pRg st="8" end="8"/>
                                            </p:txEl>
                                          </p:spTgt>
                                        </p:tgtEl>
                                        <p:attrNameLst>
                                          <p:attrName>ppt_w</p:attrName>
                                        </p:attrNameLst>
                                      </p:cBhvr>
                                      <p:tavLst>
                                        <p:tav tm="0" fmla="#ppt_w*sin(2.5*pi*$)">
                                          <p:val>
                                            <p:fltVal val="0"/>
                                          </p:val>
                                        </p:tav>
                                        <p:tav tm="100000">
                                          <p:val>
                                            <p:fltVal val="1"/>
                                          </p:val>
                                        </p:tav>
                                      </p:tavLst>
                                    </p:anim>
                                    <p:anim calcmode="lin" valueType="num">
                                      <p:cBhvr>
                                        <p:cTn id="139" dur="4000" fill="hold"/>
                                        <p:tgtEl>
                                          <p:spTgt spid="3">
                                            <p:txEl>
                                              <p:pRg st="8" end="8"/>
                                            </p:txEl>
                                          </p:spTgt>
                                        </p:tgtEl>
                                        <p:attrNameLst>
                                          <p:attrName>ppt_h</p:attrName>
                                        </p:attrNameLst>
                                      </p:cBhvr>
                                      <p:tavLst>
                                        <p:tav tm="0">
                                          <p:val>
                                            <p:strVal val="#ppt_h"/>
                                          </p:val>
                                        </p:tav>
                                        <p:tav tm="100000">
                                          <p:val>
                                            <p:strVal val="#ppt_h"/>
                                          </p:val>
                                        </p:tav>
                                      </p:tavLst>
                                    </p:anim>
                                  </p:childTnLst>
                                </p:cTn>
                              </p:par>
                              <p:par>
                                <p:cTn id="140" presetID="45" presetClass="entr" presetSubtype="0" fill="hold" grpId="1" nodeType="withEffect">
                                  <p:stCondLst>
                                    <p:cond delay="0"/>
                                  </p:stCondLst>
                                  <p:childTnLst>
                                    <p:set>
                                      <p:cBhvr>
                                        <p:cTn id="141" dur="1" fill="hold">
                                          <p:stCondLst>
                                            <p:cond delay="0"/>
                                          </p:stCondLst>
                                        </p:cTn>
                                        <p:tgtEl>
                                          <p:spTgt spid="3">
                                            <p:txEl>
                                              <p:pRg st="9" end="9"/>
                                            </p:txEl>
                                          </p:spTgt>
                                        </p:tgtEl>
                                        <p:attrNameLst>
                                          <p:attrName>style.visibility</p:attrName>
                                        </p:attrNameLst>
                                      </p:cBhvr>
                                      <p:to>
                                        <p:strVal val="visible"/>
                                      </p:to>
                                    </p:set>
                                    <p:animEffect transition="in" filter="fade">
                                      <p:cBhvr>
                                        <p:cTn id="142" dur="4000"/>
                                        <p:tgtEl>
                                          <p:spTgt spid="3">
                                            <p:txEl>
                                              <p:pRg st="9" end="9"/>
                                            </p:txEl>
                                          </p:spTgt>
                                        </p:tgtEl>
                                      </p:cBhvr>
                                    </p:animEffect>
                                    <p:anim calcmode="lin" valueType="num">
                                      <p:cBhvr>
                                        <p:cTn id="143" dur="4000" fill="hold"/>
                                        <p:tgtEl>
                                          <p:spTgt spid="3">
                                            <p:txEl>
                                              <p:pRg st="9" end="9"/>
                                            </p:txEl>
                                          </p:spTgt>
                                        </p:tgtEl>
                                        <p:attrNameLst>
                                          <p:attrName>ppt_w</p:attrName>
                                        </p:attrNameLst>
                                      </p:cBhvr>
                                      <p:tavLst>
                                        <p:tav tm="0" fmla="#ppt_w*sin(2.5*pi*$)">
                                          <p:val>
                                            <p:fltVal val="0"/>
                                          </p:val>
                                        </p:tav>
                                        <p:tav tm="100000">
                                          <p:val>
                                            <p:fltVal val="1"/>
                                          </p:val>
                                        </p:tav>
                                      </p:tavLst>
                                    </p:anim>
                                    <p:anim calcmode="lin" valueType="num">
                                      <p:cBhvr>
                                        <p:cTn id="144" dur="4000" fill="hold"/>
                                        <p:tgtEl>
                                          <p:spTgt spid="3">
                                            <p:txEl>
                                              <p:pRg st="9" end="9"/>
                                            </p:txEl>
                                          </p:spTgt>
                                        </p:tgtEl>
                                        <p:attrNameLst>
                                          <p:attrName>ppt_h</p:attrName>
                                        </p:attrNameLst>
                                      </p:cBhvr>
                                      <p:tavLst>
                                        <p:tav tm="0">
                                          <p:val>
                                            <p:strVal val="#ppt_h"/>
                                          </p:val>
                                        </p:tav>
                                        <p:tav tm="100000">
                                          <p:val>
                                            <p:strVal val="#ppt_h"/>
                                          </p:val>
                                        </p:tav>
                                      </p:tavLst>
                                    </p:anim>
                                  </p:childTnLst>
                                </p:cTn>
                              </p:par>
                              <p:par>
                                <p:cTn id="145" presetID="45" presetClass="entr" presetSubtype="0" fill="hold" grpId="1" nodeType="withEffect">
                                  <p:stCondLst>
                                    <p:cond delay="0"/>
                                  </p:stCondLst>
                                  <p:childTnLst>
                                    <p:set>
                                      <p:cBhvr>
                                        <p:cTn id="146" dur="1" fill="hold">
                                          <p:stCondLst>
                                            <p:cond delay="0"/>
                                          </p:stCondLst>
                                        </p:cTn>
                                        <p:tgtEl>
                                          <p:spTgt spid="3">
                                            <p:txEl>
                                              <p:pRg st="10" end="10"/>
                                            </p:txEl>
                                          </p:spTgt>
                                        </p:tgtEl>
                                        <p:attrNameLst>
                                          <p:attrName>style.visibility</p:attrName>
                                        </p:attrNameLst>
                                      </p:cBhvr>
                                      <p:to>
                                        <p:strVal val="visible"/>
                                      </p:to>
                                    </p:set>
                                    <p:animEffect transition="in" filter="fade">
                                      <p:cBhvr>
                                        <p:cTn id="147" dur="4000"/>
                                        <p:tgtEl>
                                          <p:spTgt spid="3">
                                            <p:txEl>
                                              <p:pRg st="10" end="10"/>
                                            </p:txEl>
                                          </p:spTgt>
                                        </p:tgtEl>
                                      </p:cBhvr>
                                    </p:animEffect>
                                    <p:anim calcmode="lin" valueType="num">
                                      <p:cBhvr>
                                        <p:cTn id="148" dur="4000" fill="hold"/>
                                        <p:tgtEl>
                                          <p:spTgt spid="3">
                                            <p:txEl>
                                              <p:pRg st="10" end="10"/>
                                            </p:txEl>
                                          </p:spTgt>
                                        </p:tgtEl>
                                        <p:attrNameLst>
                                          <p:attrName>ppt_w</p:attrName>
                                        </p:attrNameLst>
                                      </p:cBhvr>
                                      <p:tavLst>
                                        <p:tav tm="0" fmla="#ppt_w*sin(2.5*pi*$)">
                                          <p:val>
                                            <p:fltVal val="0"/>
                                          </p:val>
                                        </p:tav>
                                        <p:tav tm="100000">
                                          <p:val>
                                            <p:fltVal val="1"/>
                                          </p:val>
                                        </p:tav>
                                      </p:tavLst>
                                    </p:anim>
                                    <p:anim calcmode="lin" valueType="num">
                                      <p:cBhvr>
                                        <p:cTn id="149" dur="4000" fill="hold"/>
                                        <p:tgtEl>
                                          <p:spTgt spid="3">
                                            <p:txEl>
                                              <p:pRg st="10" end="10"/>
                                            </p:txEl>
                                          </p:spTgt>
                                        </p:tgtEl>
                                        <p:attrNameLst>
                                          <p:attrName>ppt_h</p:attrName>
                                        </p:attrNameLst>
                                      </p:cBhvr>
                                      <p:tavLst>
                                        <p:tav tm="0">
                                          <p:val>
                                            <p:strVal val="#ppt_h"/>
                                          </p:val>
                                        </p:tav>
                                        <p:tav tm="100000">
                                          <p:val>
                                            <p:strVal val="#ppt_h"/>
                                          </p:val>
                                        </p:tav>
                                      </p:tavLst>
                                    </p:anim>
                                  </p:childTnLst>
                                </p:cTn>
                              </p:par>
                              <p:par>
                                <p:cTn id="150" presetID="45" presetClass="entr" presetSubtype="0" fill="hold" grpId="1" nodeType="withEffect">
                                  <p:stCondLst>
                                    <p:cond delay="0"/>
                                  </p:stCondLst>
                                  <p:childTnLst>
                                    <p:set>
                                      <p:cBhvr>
                                        <p:cTn id="151" dur="1" fill="hold">
                                          <p:stCondLst>
                                            <p:cond delay="0"/>
                                          </p:stCondLst>
                                        </p:cTn>
                                        <p:tgtEl>
                                          <p:spTgt spid="3">
                                            <p:txEl>
                                              <p:pRg st="11" end="11"/>
                                            </p:txEl>
                                          </p:spTgt>
                                        </p:tgtEl>
                                        <p:attrNameLst>
                                          <p:attrName>style.visibility</p:attrName>
                                        </p:attrNameLst>
                                      </p:cBhvr>
                                      <p:to>
                                        <p:strVal val="visible"/>
                                      </p:to>
                                    </p:set>
                                    <p:animEffect transition="in" filter="fade">
                                      <p:cBhvr>
                                        <p:cTn id="152" dur="4000"/>
                                        <p:tgtEl>
                                          <p:spTgt spid="3">
                                            <p:txEl>
                                              <p:pRg st="11" end="11"/>
                                            </p:txEl>
                                          </p:spTgt>
                                        </p:tgtEl>
                                      </p:cBhvr>
                                    </p:animEffect>
                                    <p:anim calcmode="lin" valueType="num">
                                      <p:cBhvr>
                                        <p:cTn id="153" dur="4000" fill="hold"/>
                                        <p:tgtEl>
                                          <p:spTgt spid="3">
                                            <p:txEl>
                                              <p:pRg st="11" end="11"/>
                                            </p:txEl>
                                          </p:spTgt>
                                        </p:tgtEl>
                                        <p:attrNameLst>
                                          <p:attrName>ppt_w</p:attrName>
                                        </p:attrNameLst>
                                      </p:cBhvr>
                                      <p:tavLst>
                                        <p:tav tm="0" fmla="#ppt_w*sin(2.5*pi*$)">
                                          <p:val>
                                            <p:fltVal val="0"/>
                                          </p:val>
                                        </p:tav>
                                        <p:tav tm="100000">
                                          <p:val>
                                            <p:fltVal val="1"/>
                                          </p:val>
                                        </p:tav>
                                      </p:tavLst>
                                    </p:anim>
                                    <p:anim calcmode="lin" valueType="num">
                                      <p:cBhvr>
                                        <p:cTn id="154" dur="4000" fill="hold"/>
                                        <p:tgtEl>
                                          <p:spTgt spid="3">
                                            <p:txEl>
                                              <p:pRg st="11" end="11"/>
                                            </p:txEl>
                                          </p:spTgt>
                                        </p:tgtEl>
                                        <p:attrNameLst>
                                          <p:attrName>ppt_h</p:attrName>
                                        </p:attrNameLst>
                                      </p:cBhvr>
                                      <p:tavLst>
                                        <p:tav tm="0">
                                          <p:val>
                                            <p:strVal val="#ppt_h"/>
                                          </p:val>
                                        </p:tav>
                                        <p:tav tm="100000">
                                          <p:val>
                                            <p:strVal val="#ppt_h"/>
                                          </p:val>
                                        </p:tav>
                                      </p:tavLst>
                                    </p:anim>
                                  </p:childTnLst>
                                </p:cTn>
                              </p:par>
                              <p:par>
                                <p:cTn id="155" presetID="45" presetClass="entr" presetSubtype="0" fill="hold" grpId="1" nodeType="withEffect">
                                  <p:stCondLst>
                                    <p:cond delay="0"/>
                                  </p:stCondLst>
                                  <p:childTnLst>
                                    <p:set>
                                      <p:cBhvr>
                                        <p:cTn id="156" dur="1" fill="hold">
                                          <p:stCondLst>
                                            <p:cond delay="0"/>
                                          </p:stCondLst>
                                        </p:cTn>
                                        <p:tgtEl>
                                          <p:spTgt spid="3">
                                            <p:txEl>
                                              <p:pRg st="12" end="12"/>
                                            </p:txEl>
                                          </p:spTgt>
                                        </p:tgtEl>
                                        <p:attrNameLst>
                                          <p:attrName>style.visibility</p:attrName>
                                        </p:attrNameLst>
                                      </p:cBhvr>
                                      <p:to>
                                        <p:strVal val="visible"/>
                                      </p:to>
                                    </p:set>
                                    <p:animEffect transition="in" filter="fade">
                                      <p:cBhvr>
                                        <p:cTn id="157" dur="4000"/>
                                        <p:tgtEl>
                                          <p:spTgt spid="3">
                                            <p:txEl>
                                              <p:pRg st="12" end="12"/>
                                            </p:txEl>
                                          </p:spTgt>
                                        </p:tgtEl>
                                      </p:cBhvr>
                                    </p:animEffect>
                                    <p:anim calcmode="lin" valueType="num">
                                      <p:cBhvr>
                                        <p:cTn id="158" dur="4000" fill="hold"/>
                                        <p:tgtEl>
                                          <p:spTgt spid="3">
                                            <p:txEl>
                                              <p:pRg st="12" end="12"/>
                                            </p:txEl>
                                          </p:spTgt>
                                        </p:tgtEl>
                                        <p:attrNameLst>
                                          <p:attrName>ppt_w</p:attrName>
                                        </p:attrNameLst>
                                      </p:cBhvr>
                                      <p:tavLst>
                                        <p:tav tm="0" fmla="#ppt_w*sin(2.5*pi*$)">
                                          <p:val>
                                            <p:fltVal val="0"/>
                                          </p:val>
                                        </p:tav>
                                        <p:tav tm="100000">
                                          <p:val>
                                            <p:fltVal val="1"/>
                                          </p:val>
                                        </p:tav>
                                      </p:tavLst>
                                    </p:anim>
                                    <p:anim calcmode="lin" valueType="num">
                                      <p:cBhvr>
                                        <p:cTn id="159" dur="4000" fill="hold"/>
                                        <p:tgtEl>
                                          <p:spTgt spid="3">
                                            <p:txEl>
                                              <p:pRg st="12" end="12"/>
                                            </p:txEl>
                                          </p:spTgt>
                                        </p:tgtEl>
                                        <p:attrNameLst>
                                          <p:attrName>ppt_h</p:attrName>
                                        </p:attrNameLst>
                                      </p:cBhvr>
                                      <p:tavLst>
                                        <p:tav tm="0">
                                          <p:val>
                                            <p:strVal val="#ppt_h"/>
                                          </p:val>
                                        </p:tav>
                                        <p:tav tm="100000">
                                          <p:val>
                                            <p:strVal val="#ppt_h"/>
                                          </p:val>
                                        </p:tav>
                                      </p:tavLst>
                                    </p:anim>
                                  </p:childTnLst>
                                </p:cTn>
                              </p:par>
                              <p:par>
                                <p:cTn id="160" presetID="45" presetClass="entr" presetSubtype="0" fill="hold" grpId="1" nodeType="withEffect">
                                  <p:stCondLst>
                                    <p:cond delay="0"/>
                                  </p:stCondLst>
                                  <p:childTnLst>
                                    <p:set>
                                      <p:cBhvr>
                                        <p:cTn id="161" dur="1" fill="hold">
                                          <p:stCondLst>
                                            <p:cond delay="0"/>
                                          </p:stCondLst>
                                        </p:cTn>
                                        <p:tgtEl>
                                          <p:spTgt spid="3">
                                            <p:txEl>
                                              <p:pRg st="13" end="13"/>
                                            </p:txEl>
                                          </p:spTgt>
                                        </p:tgtEl>
                                        <p:attrNameLst>
                                          <p:attrName>style.visibility</p:attrName>
                                        </p:attrNameLst>
                                      </p:cBhvr>
                                      <p:to>
                                        <p:strVal val="visible"/>
                                      </p:to>
                                    </p:set>
                                    <p:animEffect transition="in" filter="fade">
                                      <p:cBhvr>
                                        <p:cTn id="162" dur="4000"/>
                                        <p:tgtEl>
                                          <p:spTgt spid="3">
                                            <p:txEl>
                                              <p:pRg st="13" end="13"/>
                                            </p:txEl>
                                          </p:spTgt>
                                        </p:tgtEl>
                                      </p:cBhvr>
                                    </p:animEffect>
                                    <p:anim calcmode="lin" valueType="num">
                                      <p:cBhvr>
                                        <p:cTn id="163" dur="4000" fill="hold"/>
                                        <p:tgtEl>
                                          <p:spTgt spid="3">
                                            <p:txEl>
                                              <p:pRg st="13" end="13"/>
                                            </p:txEl>
                                          </p:spTgt>
                                        </p:tgtEl>
                                        <p:attrNameLst>
                                          <p:attrName>ppt_w</p:attrName>
                                        </p:attrNameLst>
                                      </p:cBhvr>
                                      <p:tavLst>
                                        <p:tav tm="0" fmla="#ppt_w*sin(2.5*pi*$)">
                                          <p:val>
                                            <p:fltVal val="0"/>
                                          </p:val>
                                        </p:tav>
                                        <p:tav tm="100000">
                                          <p:val>
                                            <p:fltVal val="1"/>
                                          </p:val>
                                        </p:tav>
                                      </p:tavLst>
                                    </p:anim>
                                    <p:anim calcmode="lin" valueType="num">
                                      <p:cBhvr>
                                        <p:cTn id="164" dur="4000" fill="hold"/>
                                        <p:tgtEl>
                                          <p:spTgt spid="3">
                                            <p:txEl>
                                              <p:pRg st="13" end="13"/>
                                            </p:txEl>
                                          </p:spTgt>
                                        </p:tgtEl>
                                        <p:attrNameLst>
                                          <p:attrName>ppt_h</p:attrName>
                                        </p:attrNameLst>
                                      </p:cBhvr>
                                      <p:tavLst>
                                        <p:tav tm="0">
                                          <p:val>
                                            <p:strVal val="#ppt_h"/>
                                          </p:val>
                                        </p:tav>
                                        <p:tav tm="100000">
                                          <p:val>
                                            <p:strVal val="#ppt_h"/>
                                          </p:val>
                                        </p:tav>
                                      </p:tavLst>
                                    </p:anim>
                                  </p:childTnLst>
                                </p:cTn>
                              </p:par>
                              <p:par>
                                <p:cTn id="165" presetID="45" presetClass="entr" presetSubtype="0" fill="hold" grpId="1" nodeType="withEffect">
                                  <p:stCondLst>
                                    <p:cond delay="0"/>
                                  </p:stCondLst>
                                  <p:childTnLst>
                                    <p:set>
                                      <p:cBhvr>
                                        <p:cTn id="166" dur="1" fill="hold">
                                          <p:stCondLst>
                                            <p:cond delay="0"/>
                                          </p:stCondLst>
                                        </p:cTn>
                                        <p:tgtEl>
                                          <p:spTgt spid="3">
                                            <p:txEl>
                                              <p:pRg st="14" end="14"/>
                                            </p:txEl>
                                          </p:spTgt>
                                        </p:tgtEl>
                                        <p:attrNameLst>
                                          <p:attrName>style.visibility</p:attrName>
                                        </p:attrNameLst>
                                      </p:cBhvr>
                                      <p:to>
                                        <p:strVal val="visible"/>
                                      </p:to>
                                    </p:set>
                                    <p:animEffect transition="in" filter="fade">
                                      <p:cBhvr>
                                        <p:cTn id="167" dur="4000"/>
                                        <p:tgtEl>
                                          <p:spTgt spid="3">
                                            <p:txEl>
                                              <p:pRg st="14" end="14"/>
                                            </p:txEl>
                                          </p:spTgt>
                                        </p:tgtEl>
                                      </p:cBhvr>
                                    </p:animEffect>
                                    <p:anim calcmode="lin" valueType="num">
                                      <p:cBhvr>
                                        <p:cTn id="168" dur="4000" fill="hold"/>
                                        <p:tgtEl>
                                          <p:spTgt spid="3">
                                            <p:txEl>
                                              <p:pRg st="14" end="14"/>
                                            </p:txEl>
                                          </p:spTgt>
                                        </p:tgtEl>
                                        <p:attrNameLst>
                                          <p:attrName>ppt_w</p:attrName>
                                        </p:attrNameLst>
                                      </p:cBhvr>
                                      <p:tavLst>
                                        <p:tav tm="0" fmla="#ppt_w*sin(2.5*pi*$)">
                                          <p:val>
                                            <p:fltVal val="0"/>
                                          </p:val>
                                        </p:tav>
                                        <p:tav tm="100000">
                                          <p:val>
                                            <p:fltVal val="1"/>
                                          </p:val>
                                        </p:tav>
                                      </p:tavLst>
                                    </p:anim>
                                    <p:anim calcmode="lin" valueType="num">
                                      <p:cBhvr>
                                        <p:cTn id="169" dur="4000" fill="hold"/>
                                        <p:tgtEl>
                                          <p:spTgt spid="3">
                                            <p:txEl>
                                              <p:pRg st="14" end="14"/>
                                            </p:txEl>
                                          </p:spTgt>
                                        </p:tgtEl>
                                        <p:attrNameLst>
                                          <p:attrName>ppt_h</p:attrName>
                                        </p:attrNameLst>
                                      </p:cBhvr>
                                      <p:tavLst>
                                        <p:tav tm="0">
                                          <p:val>
                                            <p:strVal val="#ppt_h"/>
                                          </p:val>
                                        </p:tav>
                                        <p:tav tm="100000">
                                          <p:val>
                                            <p:strVal val="#ppt_h"/>
                                          </p:val>
                                        </p:tav>
                                      </p:tavLst>
                                    </p:anim>
                                  </p:childTnLst>
                                </p:cTn>
                              </p:par>
                              <p:par>
                                <p:cTn id="170" presetID="45" presetClass="entr" presetSubtype="0" fill="hold" grpId="1" nodeType="withEffect">
                                  <p:stCondLst>
                                    <p:cond delay="0"/>
                                  </p:stCondLst>
                                  <p:childTnLst>
                                    <p:set>
                                      <p:cBhvr>
                                        <p:cTn id="171" dur="1" fill="hold">
                                          <p:stCondLst>
                                            <p:cond delay="0"/>
                                          </p:stCondLst>
                                        </p:cTn>
                                        <p:tgtEl>
                                          <p:spTgt spid="3">
                                            <p:txEl>
                                              <p:pRg st="15" end="15"/>
                                            </p:txEl>
                                          </p:spTgt>
                                        </p:tgtEl>
                                        <p:attrNameLst>
                                          <p:attrName>style.visibility</p:attrName>
                                        </p:attrNameLst>
                                      </p:cBhvr>
                                      <p:to>
                                        <p:strVal val="visible"/>
                                      </p:to>
                                    </p:set>
                                    <p:animEffect transition="in" filter="fade">
                                      <p:cBhvr>
                                        <p:cTn id="172" dur="4000"/>
                                        <p:tgtEl>
                                          <p:spTgt spid="3">
                                            <p:txEl>
                                              <p:pRg st="15" end="15"/>
                                            </p:txEl>
                                          </p:spTgt>
                                        </p:tgtEl>
                                      </p:cBhvr>
                                    </p:animEffect>
                                    <p:anim calcmode="lin" valueType="num">
                                      <p:cBhvr>
                                        <p:cTn id="173" dur="4000" fill="hold"/>
                                        <p:tgtEl>
                                          <p:spTgt spid="3">
                                            <p:txEl>
                                              <p:pRg st="15" end="15"/>
                                            </p:txEl>
                                          </p:spTgt>
                                        </p:tgtEl>
                                        <p:attrNameLst>
                                          <p:attrName>ppt_w</p:attrName>
                                        </p:attrNameLst>
                                      </p:cBhvr>
                                      <p:tavLst>
                                        <p:tav tm="0" fmla="#ppt_w*sin(2.5*pi*$)">
                                          <p:val>
                                            <p:fltVal val="0"/>
                                          </p:val>
                                        </p:tav>
                                        <p:tav tm="100000">
                                          <p:val>
                                            <p:fltVal val="1"/>
                                          </p:val>
                                        </p:tav>
                                      </p:tavLst>
                                    </p:anim>
                                    <p:anim calcmode="lin" valueType="num">
                                      <p:cBhvr>
                                        <p:cTn id="174" dur="4000" fill="hold"/>
                                        <p:tgtEl>
                                          <p:spTgt spid="3">
                                            <p:txEl>
                                              <p:pRg st="15" end="15"/>
                                            </p:txEl>
                                          </p:spTgt>
                                        </p:tgtEl>
                                        <p:attrNameLst>
                                          <p:attrName>ppt_h</p:attrName>
                                        </p:attrNameLst>
                                      </p:cBhvr>
                                      <p:tavLst>
                                        <p:tav tm="0">
                                          <p:val>
                                            <p:strVal val="#ppt_h"/>
                                          </p:val>
                                        </p:tav>
                                        <p:tav tm="100000">
                                          <p:val>
                                            <p:strVal val="#ppt_h"/>
                                          </p:val>
                                        </p:tav>
                                      </p:tavLst>
                                    </p:anim>
                                  </p:childTnLst>
                                </p:cTn>
                              </p:par>
                              <p:par>
                                <p:cTn id="175" presetID="45" presetClass="entr" presetSubtype="0" fill="hold" grpId="1" nodeType="withEffect">
                                  <p:stCondLst>
                                    <p:cond delay="0"/>
                                  </p:stCondLst>
                                  <p:childTnLst>
                                    <p:set>
                                      <p:cBhvr>
                                        <p:cTn id="176" dur="1" fill="hold">
                                          <p:stCondLst>
                                            <p:cond delay="0"/>
                                          </p:stCondLst>
                                        </p:cTn>
                                        <p:tgtEl>
                                          <p:spTgt spid="3">
                                            <p:txEl>
                                              <p:pRg st="16" end="16"/>
                                            </p:txEl>
                                          </p:spTgt>
                                        </p:tgtEl>
                                        <p:attrNameLst>
                                          <p:attrName>style.visibility</p:attrName>
                                        </p:attrNameLst>
                                      </p:cBhvr>
                                      <p:to>
                                        <p:strVal val="visible"/>
                                      </p:to>
                                    </p:set>
                                    <p:animEffect transition="in" filter="fade">
                                      <p:cBhvr>
                                        <p:cTn id="177" dur="4000"/>
                                        <p:tgtEl>
                                          <p:spTgt spid="3">
                                            <p:txEl>
                                              <p:pRg st="16" end="16"/>
                                            </p:txEl>
                                          </p:spTgt>
                                        </p:tgtEl>
                                      </p:cBhvr>
                                    </p:animEffect>
                                    <p:anim calcmode="lin" valueType="num">
                                      <p:cBhvr>
                                        <p:cTn id="178" dur="4000" fill="hold"/>
                                        <p:tgtEl>
                                          <p:spTgt spid="3">
                                            <p:txEl>
                                              <p:pRg st="16" end="16"/>
                                            </p:txEl>
                                          </p:spTgt>
                                        </p:tgtEl>
                                        <p:attrNameLst>
                                          <p:attrName>ppt_w</p:attrName>
                                        </p:attrNameLst>
                                      </p:cBhvr>
                                      <p:tavLst>
                                        <p:tav tm="0" fmla="#ppt_w*sin(2.5*pi*$)">
                                          <p:val>
                                            <p:fltVal val="0"/>
                                          </p:val>
                                        </p:tav>
                                        <p:tav tm="100000">
                                          <p:val>
                                            <p:fltVal val="1"/>
                                          </p:val>
                                        </p:tav>
                                      </p:tavLst>
                                    </p:anim>
                                    <p:anim calcmode="lin" valueType="num">
                                      <p:cBhvr>
                                        <p:cTn id="179" dur="4000" fill="hold"/>
                                        <p:tgtEl>
                                          <p:spTgt spid="3">
                                            <p:txEl>
                                              <p:pRg st="16" end="16"/>
                                            </p:txEl>
                                          </p:spTgt>
                                        </p:tgtEl>
                                        <p:attrNameLst>
                                          <p:attrName>ppt_h</p:attrName>
                                        </p:attrNameLst>
                                      </p:cBhvr>
                                      <p:tavLst>
                                        <p:tav tm="0">
                                          <p:val>
                                            <p:strVal val="#ppt_h"/>
                                          </p:val>
                                        </p:tav>
                                        <p:tav tm="100000">
                                          <p:val>
                                            <p:strVal val="#ppt_h"/>
                                          </p:val>
                                        </p:tav>
                                      </p:tavLst>
                                    </p:anim>
                                  </p:childTnLst>
                                </p:cTn>
                              </p:par>
                              <p:par>
                                <p:cTn id="180" presetID="45" presetClass="entr" presetSubtype="0" fill="hold" grpId="1" nodeType="withEffect">
                                  <p:stCondLst>
                                    <p:cond delay="0"/>
                                  </p:stCondLst>
                                  <p:childTnLst>
                                    <p:set>
                                      <p:cBhvr>
                                        <p:cTn id="181" dur="1" fill="hold">
                                          <p:stCondLst>
                                            <p:cond delay="0"/>
                                          </p:stCondLst>
                                        </p:cTn>
                                        <p:tgtEl>
                                          <p:spTgt spid="2"/>
                                        </p:tgtEl>
                                        <p:attrNameLst>
                                          <p:attrName>style.visibility</p:attrName>
                                        </p:attrNameLst>
                                      </p:cBhvr>
                                      <p:to>
                                        <p:strVal val="visible"/>
                                      </p:to>
                                    </p:set>
                                    <p:animEffect transition="in" filter="fade">
                                      <p:cBhvr>
                                        <p:cTn id="182" dur="2500"/>
                                        <p:tgtEl>
                                          <p:spTgt spid="2"/>
                                        </p:tgtEl>
                                      </p:cBhvr>
                                    </p:animEffect>
                                    <p:anim calcmode="lin" valueType="num">
                                      <p:cBhvr>
                                        <p:cTn id="183" dur="2500" fill="hold"/>
                                        <p:tgtEl>
                                          <p:spTgt spid="2"/>
                                        </p:tgtEl>
                                        <p:attrNameLst>
                                          <p:attrName>ppt_w</p:attrName>
                                        </p:attrNameLst>
                                      </p:cBhvr>
                                      <p:tavLst>
                                        <p:tav tm="0" fmla="#ppt_w*sin(2.5*pi*$)">
                                          <p:val>
                                            <p:fltVal val="0"/>
                                          </p:val>
                                        </p:tav>
                                        <p:tav tm="100000">
                                          <p:val>
                                            <p:fltVal val="1"/>
                                          </p:val>
                                        </p:tav>
                                      </p:tavLst>
                                    </p:anim>
                                    <p:anim calcmode="lin" valueType="num">
                                      <p:cBhvr>
                                        <p:cTn id="184" dur="2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p:bldP spid="3" grpId="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6"/>
            <a:ext cx="12192000" cy="6860066"/>
          </a:xfrm>
          <a:prstGeom prst="rect">
            <a:avLst/>
          </a:prstGeom>
          <a:ln>
            <a:noFill/>
          </a:ln>
          <a:effectLst>
            <a:outerShdw blurRad="63500" sx="102000" sy="102000" algn="ctr" rotWithShape="0">
              <a:prstClr val="black">
                <a:alpha val="40000"/>
              </a:prstClr>
            </a:outerShdw>
            <a:softEdge rad="112500"/>
          </a:effectLst>
        </p:spPr>
      </p:pic>
    </p:spTree>
    <p:extLst>
      <p:ext uri="{BB962C8B-B14F-4D97-AF65-F5344CB8AC3E}">
        <p14:creationId xmlns:p14="http://schemas.microsoft.com/office/powerpoint/2010/main" val="2645716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3250" fill="hold"/>
                                        <p:tgtEl>
                                          <p:spTgt spid="10"/>
                                        </p:tgtEl>
                                        <p:attrNameLst>
                                          <p:attrName>ppt_w</p:attrName>
                                        </p:attrNameLst>
                                      </p:cBhvr>
                                      <p:tavLst>
                                        <p:tav tm="0">
                                          <p:val>
                                            <p:fltVal val="0"/>
                                          </p:val>
                                        </p:tav>
                                        <p:tav tm="100000">
                                          <p:val>
                                            <p:strVal val="#ppt_w"/>
                                          </p:val>
                                        </p:tav>
                                      </p:tavLst>
                                    </p:anim>
                                    <p:anim calcmode="lin" valueType="num">
                                      <p:cBhvr>
                                        <p:cTn id="8" dur="3250" fill="hold"/>
                                        <p:tgtEl>
                                          <p:spTgt spid="10"/>
                                        </p:tgtEl>
                                        <p:attrNameLst>
                                          <p:attrName>ppt_h</p:attrName>
                                        </p:attrNameLst>
                                      </p:cBhvr>
                                      <p:tavLst>
                                        <p:tav tm="0">
                                          <p:val>
                                            <p:fltVal val="0"/>
                                          </p:val>
                                        </p:tav>
                                        <p:tav tm="100000">
                                          <p:val>
                                            <p:strVal val="#ppt_h"/>
                                          </p:val>
                                        </p:tav>
                                      </p:tavLst>
                                    </p:anim>
                                    <p:anim calcmode="lin" valueType="num">
                                      <p:cBhvr>
                                        <p:cTn id="9" dur="3250" fill="hold"/>
                                        <p:tgtEl>
                                          <p:spTgt spid="10"/>
                                        </p:tgtEl>
                                        <p:attrNameLst>
                                          <p:attrName>style.rotation</p:attrName>
                                        </p:attrNameLst>
                                      </p:cBhvr>
                                      <p:tavLst>
                                        <p:tav tm="0">
                                          <p:val>
                                            <p:fltVal val="90"/>
                                          </p:val>
                                        </p:tav>
                                        <p:tav tm="100000">
                                          <p:val>
                                            <p:fltVal val="0"/>
                                          </p:val>
                                        </p:tav>
                                      </p:tavLst>
                                    </p:anim>
                                    <p:animEffect transition="in" filter="fade">
                                      <p:cBhvr>
                                        <p:cTn id="10" dur="3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sample_dark">
  <a:themeElements>
    <a:clrScheme name="1_sample_dark 3">
      <a:dk1>
        <a:srgbClr val="969696"/>
      </a:dk1>
      <a:lt1>
        <a:srgbClr val="FFFFFF"/>
      </a:lt1>
      <a:dk2>
        <a:srgbClr val="003399"/>
      </a:dk2>
      <a:lt2>
        <a:srgbClr val="FCF8A2"/>
      </a:lt2>
      <a:accent1>
        <a:srgbClr val="5AB14B"/>
      </a:accent1>
      <a:accent2>
        <a:srgbClr val="2F7ADF"/>
      </a:accent2>
      <a:accent3>
        <a:srgbClr val="AAADCA"/>
      </a:accent3>
      <a:accent4>
        <a:srgbClr val="DADADA"/>
      </a:accent4>
      <a:accent5>
        <a:srgbClr val="B5D5B1"/>
      </a:accent5>
      <a:accent6>
        <a:srgbClr val="2A6ECA"/>
      </a:accent6>
      <a:hlink>
        <a:srgbClr val="8A52C8"/>
      </a:hlink>
      <a:folHlink>
        <a:srgbClr val="C48352"/>
      </a:folHlink>
    </a:clrScheme>
    <a:fontScheme name="1_sample_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ample_dark 1">
        <a:dk1>
          <a:srgbClr val="969696"/>
        </a:dk1>
        <a:lt1>
          <a:srgbClr val="FFFFFF"/>
        </a:lt1>
        <a:dk2>
          <a:srgbClr val="005E5C"/>
        </a:dk2>
        <a:lt2>
          <a:srgbClr val="DAEEA2"/>
        </a:lt2>
        <a:accent1>
          <a:srgbClr val="238FD9"/>
        </a:accent1>
        <a:accent2>
          <a:srgbClr val="43A98E"/>
        </a:accent2>
        <a:accent3>
          <a:srgbClr val="AAB6B5"/>
        </a:accent3>
        <a:accent4>
          <a:srgbClr val="DADADA"/>
        </a:accent4>
        <a:accent5>
          <a:srgbClr val="ACC6E9"/>
        </a:accent5>
        <a:accent6>
          <a:srgbClr val="3C9980"/>
        </a:accent6>
        <a:hlink>
          <a:srgbClr val="D8A642"/>
        </a:hlink>
        <a:folHlink>
          <a:srgbClr val="B3703D"/>
        </a:folHlink>
      </a:clrScheme>
      <a:clrMap bg1="dk2" tx1="lt1" bg2="dk1" tx2="lt2" accent1="accent1" accent2="accent2" accent3="accent3" accent4="accent4" accent5="accent5" accent6="accent6" hlink="hlink" folHlink="folHlink"/>
    </a:extraClrScheme>
    <a:extraClrScheme>
      <a:clrScheme name="1_sample_dark 2">
        <a:dk1>
          <a:srgbClr val="969696"/>
        </a:dk1>
        <a:lt1>
          <a:srgbClr val="FFFFFF"/>
        </a:lt1>
        <a:dk2>
          <a:srgbClr val="551D2A"/>
        </a:dk2>
        <a:lt2>
          <a:srgbClr val="EEE5A2"/>
        </a:lt2>
        <a:accent1>
          <a:srgbClr val="557FE7"/>
        </a:accent1>
        <a:accent2>
          <a:srgbClr val="EB6363"/>
        </a:accent2>
        <a:accent3>
          <a:srgbClr val="B4ABAC"/>
        </a:accent3>
        <a:accent4>
          <a:srgbClr val="DADADA"/>
        </a:accent4>
        <a:accent5>
          <a:srgbClr val="B4C0F1"/>
        </a:accent5>
        <a:accent6>
          <a:srgbClr val="D55959"/>
        </a:accent6>
        <a:hlink>
          <a:srgbClr val="9351C9"/>
        </a:hlink>
        <a:folHlink>
          <a:srgbClr val="3EB2AC"/>
        </a:folHlink>
      </a:clrScheme>
      <a:clrMap bg1="dk2" tx1="lt1" bg2="dk1" tx2="lt2" accent1="accent1" accent2="accent2" accent3="accent3" accent4="accent4" accent5="accent5" accent6="accent6" hlink="hlink" folHlink="folHlink"/>
    </a:extraClrScheme>
    <a:extraClrScheme>
      <a:clrScheme name="1_sample_dark 3">
        <a:dk1>
          <a:srgbClr val="969696"/>
        </a:dk1>
        <a:lt1>
          <a:srgbClr val="FFFFFF"/>
        </a:lt1>
        <a:dk2>
          <a:srgbClr val="003399"/>
        </a:dk2>
        <a:lt2>
          <a:srgbClr val="FCF8A2"/>
        </a:lt2>
        <a:accent1>
          <a:srgbClr val="5AB14B"/>
        </a:accent1>
        <a:accent2>
          <a:srgbClr val="2F7ADF"/>
        </a:accent2>
        <a:accent3>
          <a:srgbClr val="AAADCA"/>
        </a:accent3>
        <a:accent4>
          <a:srgbClr val="DADADA"/>
        </a:accent4>
        <a:accent5>
          <a:srgbClr val="B5D5B1"/>
        </a:accent5>
        <a:accent6>
          <a:srgbClr val="2A6ECA"/>
        </a:accent6>
        <a:hlink>
          <a:srgbClr val="8A52C8"/>
        </a:hlink>
        <a:folHlink>
          <a:srgbClr val="C4835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arth Day - Indezine 1437">
  <a:themeElements>
    <a:clrScheme name="Office Theme 1">
      <a:dk1>
        <a:srgbClr val="616161"/>
      </a:dk1>
      <a:lt1>
        <a:srgbClr val="FFFFFF"/>
      </a:lt1>
      <a:dk2>
        <a:srgbClr val="0000FF"/>
      </a:dk2>
      <a:lt2>
        <a:srgbClr val="FFFFFF"/>
      </a:lt2>
      <a:accent1>
        <a:srgbClr val="6868FF"/>
      </a:accent1>
      <a:accent2>
        <a:srgbClr val="3693F3"/>
      </a:accent2>
      <a:accent3>
        <a:srgbClr val="AAAAFF"/>
      </a:accent3>
      <a:accent4>
        <a:srgbClr val="DADADA"/>
      </a:accent4>
      <a:accent5>
        <a:srgbClr val="B9B9FF"/>
      </a:accent5>
      <a:accent6>
        <a:srgbClr val="3085DC"/>
      </a:accent6>
      <a:hlink>
        <a:srgbClr val="4BD4F5"/>
      </a:hlink>
      <a:folHlink>
        <a:srgbClr val="AEEBF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616161"/>
        </a:dk1>
        <a:lt1>
          <a:srgbClr val="FFFFFF"/>
        </a:lt1>
        <a:dk2>
          <a:srgbClr val="0000FF"/>
        </a:dk2>
        <a:lt2>
          <a:srgbClr val="FFFFFF"/>
        </a:lt2>
        <a:accent1>
          <a:srgbClr val="6868FF"/>
        </a:accent1>
        <a:accent2>
          <a:srgbClr val="3693F3"/>
        </a:accent2>
        <a:accent3>
          <a:srgbClr val="AAAAFF"/>
        </a:accent3>
        <a:accent4>
          <a:srgbClr val="DADADA"/>
        </a:accent4>
        <a:accent5>
          <a:srgbClr val="B9B9FF"/>
        </a:accent5>
        <a:accent6>
          <a:srgbClr val="3085DC"/>
        </a:accent6>
        <a:hlink>
          <a:srgbClr val="4BD4F5"/>
        </a:hlink>
        <a:folHlink>
          <a:srgbClr val="AEEBFA"/>
        </a:folHlink>
      </a:clrScheme>
      <a:clrMap bg1="dk2" tx1="lt1" bg2="dk1" tx2="lt2" accent1="accent1" accent2="accent2" accent3="accent3" accent4="accent4" accent5="accent5" accent6="accent6" hlink="hlink" folHlink="folHlink"/>
    </a:extraClrScheme>
    <a:extraClrScheme>
      <a:clrScheme name="Office Theme 2">
        <a:dk1>
          <a:srgbClr val="616161"/>
        </a:dk1>
        <a:lt1>
          <a:srgbClr val="FFFFFF"/>
        </a:lt1>
        <a:dk2>
          <a:srgbClr val="0000FF"/>
        </a:dk2>
        <a:lt2>
          <a:srgbClr val="FFFFFF"/>
        </a:lt2>
        <a:accent1>
          <a:srgbClr val="7F00FF"/>
        </a:accent1>
        <a:accent2>
          <a:srgbClr val="0C6BCE"/>
        </a:accent2>
        <a:accent3>
          <a:srgbClr val="AAAAFF"/>
        </a:accent3>
        <a:accent4>
          <a:srgbClr val="DADADA"/>
        </a:accent4>
        <a:accent5>
          <a:srgbClr val="C0AAFF"/>
        </a:accent5>
        <a:accent6>
          <a:srgbClr val="0A60BA"/>
        </a:accent6>
        <a:hlink>
          <a:srgbClr val="ACEBFA"/>
        </a:hlink>
        <a:folHlink>
          <a:srgbClr val="E5CCFF"/>
        </a:folHlink>
      </a:clrScheme>
      <a:clrMap bg1="dk2" tx1="lt1" bg2="dk1" tx2="lt2" accent1="accent1" accent2="accent2" accent3="accent3" accent4="accent4" accent5="accent5" accent6="accent6" hlink="hlink" folHlink="folHlink"/>
    </a:extraClrScheme>
    <a:extraClrScheme>
      <a:clrScheme name="Office Theme 3">
        <a:dk1>
          <a:srgbClr val="616161"/>
        </a:dk1>
        <a:lt1>
          <a:srgbClr val="FFFFFF"/>
        </a:lt1>
        <a:dk2>
          <a:srgbClr val="0000FF"/>
        </a:dk2>
        <a:lt2>
          <a:srgbClr val="FFFFFF"/>
        </a:lt2>
        <a:accent1>
          <a:srgbClr val="FFBE66"/>
        </a:accent1>
        <a:accent2>
          <a:srgbClr val="FFFA66"/>
        </a:accent2>
        <a:accent3>
          <a:srgbClr val="AAAAFF"/>
        </a:accent3>
        <a:accent4>
          <a:srgbClr val="DADADA"/>
        </a:accent4>
        <a:accent5>
          <a:srgbClr val="FFDBB8"/>
        </a:accent5>
        <a:accent6>
          <a:srgbClr val="E7E35C"/>
        </a:accent6>
        <a:hlink>
          <a:srgbClr val="ACEBFA"/>
        </a:hlink>
        <a:folHlink>
          <a:srgbClr val="ACD2FA"/>
        </a:folHlink>
      </a:clrScheme>
      <a:clrMap bg1="dk2" tx1="lt1" bg2="dk1" tx2="lt2" accent1="accent1" accent2="accent2" accent3="accent3" accent4="accent4" accent5="accent5" accent6="accent6" hlink="hlink" folHlink="folHlink"/>
    </a:extraClrScheme>
    <a:extraClrScheme>
      <a:clrScheme name="Office Theme 4">
        <a:dk1>
          <a:srgbClr val="616161"/>
        </a:dk1>
        <a:lt1>
          <a:srgbClr val="FFFFFF"/>
        </a:lt1>
        <a:dk2>
          <a:srgbClr val="0000FF"/>
        </a:dk2>
        <a:lt2>
          <a:srgbClr val="FFFFFF"/>
        </a:lt2>
        <a:accent1>
          <a:srgbClr val="B5B6FF"/>
        </a:accent1>
        <a:accent2>
          <a:srgbClr val="FF9DAE"/>
        </a:accent2>
        <a:accent3>
          <a:srgbClr val="AAAAFF"/>
        </a:accent3>
        <a:accent4>
          <a:srgbClr val="DADADA"/>
        </a:accent4>
        <a:accent5>
          <a:srgbClr val="D7D7FF"/>
        </a:accent5>
        <a:accent6>
          <a:srgbClr val="E78E9D"/>
        </a:accent6>
        <a:hlink>
          <a:srgbClr val="FFD64C"/>
        </a:hlink>
        <a:folHlink>
          <a:srgbClr val="CEFCA7"/>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6868FF"/>
        </a:accent1>
        <a:accent2>
          <a:srgbClr val="3693F3"/>
        </a:accent2>
        <a:accent3>
          <a:srgbClr val="FFFFFF"/>
        </a:accent3>
        <a:accent4>
          <a:srgbClr val="000000"/>
        </a:accent4>
        <a:accent5>
          <a:srgbClr val="B9B9FF"/>
        </a:accent5>
        <a:accent6>
          <a:srgbClr val="3085DC"/>
        </a:accent6>
        <a:hlink>
          <a:srgbClr val="4BD4F5"/>
        </a:hlink>
        <a:folHlink>
          <a:srgbClr val="AEEBFA"/>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7F00FF"/>
        </a:accent1>
        <a:accent2>
          <a:srgbClr val="0C6BCE"/>
        </a:accent2>
        <a:accent3>
          <a:srgbClr val="FFFFFF"/>
        </a:accent3>
        <a:accent4>
          <a:srgbClr val="000000"/>
        </a:accent4>
        <a:accent5>
          <a:srgbClr val="C0AAFF"/>
        </a:accent5>
        <a:accent6>
          <a:srgbClr val="0A60BA"/>
        </a:accent6>
        <a:hlink>
          <a:srgbClr val="ACEBFA"/>
        </a:hlink>
        <a:folHlink>
          <a:srgbClr val="E5CCFF"/>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FFBE66"/>
        </a:accent1>
        <a:accent2>
          <a:srgbClr val="FFFA66"/>
        </a:accent2>
        <a:accent3>
          <a:srgbClr val="FFFFFF"/>
        </a:accent3>
        <a:accent4>
          <a:srgbClr val="000000"/>
        </a:accent4>
        <a:accent5>
          <a:srgbClr val="FFDBB8"/>
        </a:accent5>
        <a:accent6>
          <a:srgbClr val="E7E35C"/>
        </a:accent6>
        <a:hlink>
          <a:srgbClr val="ACEBFA"/>
        </a:hlink>
        <a:folHlink>
          <a:srgbClr val="ACD2FA"/>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5B6FF"/>
        </a:accent1>
        <a:accent2>
          <a:srgbClr val="FF9DAE"/>
        </a:accent2>
        <a:accent3>
          <a:srgbClr val="FFFFFF"/>
        </a:accent3>
        <a:accent4>
          <a:srgbClr val="000000"/>
        </a:accent4>
        <a:accent5>
          <a:srgbClr val="D7D7FF"/>
        </a:accent5>
        <a:accent6>
          <a:srgbClr val="E78E9D"/>
        </a:accent6>
        <a:hlink>
          <a:srgbClr val="FFD64C"/>
        </a:hlink>
        <a:folHlink>
          <a:srgbClr val="CEFCA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orldwide design template [1]">
  <a:themeElements>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orldwide design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ldwide design templat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ldwide design templat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ldwide design templat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ldwide design templat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ldwide design templat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ldwide design templat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ldwide design templat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ldwide design templat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ldwide design templat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ldwide design templat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ldwide design templat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orldwide design template [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367</TotalTime>
  <Words>1694</Words>
  <Application>Microsoft Office PowerPoint</Application>
  <PresentationFormat>Widescreen</PresentationFormat>
  <Paragraphs>350</Paragraphs>
  <Slides>43</Slides>
  <Notes>0</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43</vt:i4>
      </vt:variant>
    </vt:vector>
  </HeadingPairs>
  <TitlesOfParts>
    <vt:vector size="61" baseType="lpstr">
      <vt:lpstr>Aharoni</vt:lpstr>
      <vt:lpstr>Arial</vt:lpstr>
      <vt:lpstr>Arial Black</vt:lpstr>
      <vt:lpstr>Arial Narrow</vt:lpstr>
      <vt:lpstr>Book Antiqua</vt:lpstr>
      <vt:lpstr>Calibri</vt:lpstr>
      <vt:lpstr>Impact</vt:lpstr>
      <vt:lpstr>Lucida Sans</vt:lpstr>
      <vt:lpstr>Rockwell Extra Bold</vt:lpstr>
      <vt:lpstr>Segoe UI</vt:lpstr>
      <vt:lpstr>Tahoma</vt:lpstr>
      <vt:lpstr>Times New Roman</vt:lpstr>
      <vt:lpstr>Verdana</vt:lpstr>
      <vt:lpstr>Wingdings</vt:lpstr>
      <vt:lpstr>1_sample_dark</vt:lpstr>
      <vt:lpstr>1_Earth Day - Indezine 1437</vt:lpstr>
      <vt:lpstr>Worldwide design template [1]</vt:lpstr>
      <vt:lpstr>Photo Editor Photo</vt:lpstr>
      <vt:lpstr>PowerPoint Presentation</vt:lpstr>
      <vt:lpstr>Copyright ©  2015 by AIU.     TODOS LOS DERECHOS RESERVADOS. QUEDA PROHIBIDA, SIN AUTORIZACION ESCRITA DEL AUTOR, LA REPRODUCCION TOTAL O PARCIAL DE ESTA OBRA, INCLUIDO EL DISEÑO. POR CUALQUIER MEDIO  O PROCEDIMIENTO, COMPRENDIDOS LA REPROGRAFIA Y EL TRATAMIENTO INFORMATICO, ASI COMO LA DISTRIBUCION DE EJEMPLARES MEDIANTE ALQUILER O PRESTAMOS PUBLICOS.</vt:lpstr>
      <vt:lpstr>PowerPoint Presentation</vt:lpstr>
      <vt:lpstr>PowerPoint Presentation</vt:lpstr>
      <vt:lpstr>PowerPoint Presentation</vt:lpstr>
      <vt:lpstr>PowerPoint Presentation</vt:lpstr>
      <vt:lpstr>PowerPoint Presentation</vt:lpstr>
      <vt:lpstr>Objetivos de desarrollo sostenible 2015-2030</vt:lpstr>
      <vt:lpstr>PowerPoint Presentation</vt:lpstr>
      <vt:lpstr>PowerPoint Presentation</vt:lpstr>
      <vt:lpstr>DISTRIBUCION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ENERGÍA INTEGRADORA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Miriam Garibaldi</dc:creator>
  <cp:lastModifiedBy>Miriam Garibaldi</cp:lastModifiedBy>
  <cp:revision>58</cp:revision>
  <dcterms:created xsi:type="dcterms:W3CDTF">2015-02-08T17:46:48Z</dcterms:created>
  <dcterms:modified xsi:type="dcterms:W3CDTF">2015-02-09T00:13:10Z</dcterms:modified>
</cp:coreProperties>
</file>