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711" r:id="rId2"/>
    <p:sldMasterId id="2147483727" r:id="rId3"/>
    <p:sldMasterId id="2147483759" r:id="rId4"/>
    <p:sldMasterId id="2147483771" r:id="rId5"/>
    <p:sldMasterId id="2147483795" r:id="rId6"/>
    <p:sldMasterId id="2147483807" r:id="rId7"/>
    <p:sldMasterId id="2147483819" r:id="rId8"/>
    <p:sldMasterId id="2147483867" r:id="rId9"/>
    <p:sldMasterId id="2147483895" r:id="rId10"/>
    <p:sldMasterId id="2147483927" r:id="rId11"/>
    <p:sldMasterId id="2147483943" r:id="rId12"/>
    <p:sldMasterId id="2147484217" r:id="rId13"/>
  </p:sldMasterIdLst>
  <p:notesMasterIdLst>
    <p:notesMasterId r:id="rId53"/>
  </p:notesMasterIdLst>
  <p:sldIdLst>
    <p:sldId id="304" r:id="rId14"/>
    <p:sldId id="288" r:id="rId15"/>
    <p:sldId id="284" r:id="rId16"/>
    <p:sldId id="289" r:id="rId17"/>
    <p:sldId id="290" r:id="rId18"/>
    <p:sldId id="302" r:id="rId19"/>
    <p:sldId id="303" r:id="rId20"/>
    <p:sldId id="305" r:id="rId21"/>
    <p:sldId id="272" r:id="rId22"/>
    <p:sldId id="277" r:id="rId23"/>
    <p:sldId id="306" r:id="rId24"/>
    <p:sldId id="264" r:id="rId25"/>
    <p:sldId id="292" r:id="rId26"/>
    <p:sldId id="307" r:id="rId27"/>
    <p:sldId id="266" r:id="rId28"/>
    <p:sldId id="293" r:id="rId29"/>
    <p:sldId id="308" r:id="rId30"/>
    <p:sldId id="294" r:id="rId31"/>
    <p:sldId id="295" r:id="rId32"/>
    <p:sldId id="296" r:id="rId33"/>
    <p:sldId id="297" r:id="rId34"/>
    <p:sldId id="309" r:id="rId35"/>
    <p:sldId id="280" r:id="rId36"/>
    <p:sldId id="269" r:id="rId37"/>
    <p:sldId id="299" r:id="rId38"/>
    <p:sldId id="310" r:id="rId39"/>
    <p:sldId id="300" r:id="rId40"/>
    <p:sldId id="301" r:id="rId41"/>
    <p:sldId id="311" r:id="rId42"/>
    <p:sldId id="282" r:id="rId43"/>
    <p:sldId id="312" r:id="rId44"/>
    <p:sldId id="278" r:id="rId45"/>
    <p:sldId id="274" r:id="rId46"/>
    <p:sldId id="313" r:id="rId47"/>
    <p:sldId id="276" r:id="rId48"/>
    <p:sldId id="286" r:id="rId49"/>
    <p:sldId id="270" r:id="rId50"/>
    <p:sldId id="287" r:id="rId51"/>
    <p:sldId id="314" r:id="rId52"/>
  </p:sldIdLst>
  <p:sldSz cx="9144000" cy="6858000" type="screen4x3"/>
  <p:notesSz cx="7077075" cy="8412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3300"/>
    <a:srgbClr val="CC00CC"/>
    <a:srgbClr val="FF33CC"/>
    <a:srgbClr val="663300"/>
    <a:srgbClr val="0000CC"/>
    <a:srgbClr val="FFFFFF"/>
    <a:srgbClr val="008000"/>
    <a:srgbClr val="0000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16" autoAdjust="0"/>
  </p:normalViewPr>
  <p:slideViewPr>
    <p:cSldViewPr>
      <p:cViewPr varScale="1">
        <p:scale>
          <a:sx n="58" d="100"/>
          <a:sy n="58" d="100"/>
        </p:scale>
        <p:origin x="1520"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A60F72-B168-466D-959A-6B0AE711F401}" type="doc">
      <dgm:prSet loTypeId="urn:microsoft.com/office/officeart/2005/8/layout/radial6" loCatId="cycle" qsTypeId="urn:microsoft.com/office/officeart/2005/8/quickstyle/3d1" qsCatId="3D" csTypeId="urn:microsoft.com/office/officeart/2005/8/colors/accent6_4" csCatId="accent6" phldr="1"/>
      <dgm:spPr/>
      <dgm:t>
        <a:bodyPr/>
        <a:lstStyle/>
        <a:p>
          <a:endParaRPr lang="en-US"/>
        </a:p>
      </dgm:t>
    </dgm:pt>
    <dgm:pt modelId="{107B3351-A4F5-4BB0-B830-52B3883EE7D9}">
      <dgm:prSet phldrT="[Text]" custT="1"/>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3200" b="1" cap="none" spc="0" dirty="0" smtClean="0">
              <a:ln w="900" cmpd="sng">
                <a:prstDash val="solid"/>
              </a:ln>
              <a:effectLst>
                <a:innerShdw blurRad="101600" dist="76200" dir="5400000">
                  <a:schemeClr val="accent1">
                    <a:satMod val="190000"/>
                    <a:tint val="100000"/>
                    <a:alpha val="74000"/>
                  </a:schemeClr>
                </a:innerShdw>
              </a:effectLst>
            </a:rPr>
            <a:t>Cambio Genético  (Epiguen)</a:t>
          </a:r>
          <a:endParaRPr lang="en-US" sz="3200" b="1" cap="none" spc="0" dirty="0">
            <a:ln w="900" cmpd="sng">
              <a:prstDash val="solid"/>
            </a:ln>
            <a:effectLst>
              <a:innerShdw blurRad="101600" dist="76200" dir="5400000">
                <a:schemeClr val="accent1">
                  <a:satMod val="190000"/>
                  <a:tint val="100000"/>
                  <a:alpha val="74000"/>
                </a:schemeClr>
              </a:innerShdw>
            </a:effectLst>
          </a:endParaRPr>
        </a:p>
      </dgm:t>
    </dgm:pt>
    <dgm:pt modelId="{A6C72F4F-A7F1-4241-B152-BD0A670282E0}" type="parTrans" cxnId="{27179815-25DB-451C-994A-028B0993CE0D}">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388D65F7-24BA-4073-90DB-1792E064F7F2}" type="sibTrans" cxnId="{27179815-25DB-451C-994A-028B0993CE0D}">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25C74BCD-19BF-4A21-9D41-B5C6BA015D98}">
      <dgm:prSet phldrT="[Text]" custT="1"/>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1800" b="1" cap="none" spc="0" dirty="0" smtClean="0">
              <a:ln w="900" cmpd="sng">
                <a:prstDash val="solid"/>
              </a:ln>
              <a:effectLst>
                <a:innerShdw blurRad="101600" dist="76200" dir="5400000">
                  <a:schemeClr val="accent1">
                    <a:satMod val="190000"/>
                    <a:tint val="100000"/>
                    <a:alpha val="74000"/>
                  </a:schemeClr>
                </a:innerShdw>
              </a:effectLst>
            </a:rPr>
            <a:t>Cómo piensas? </a:t>
          </a:r>
          <a:endParaRPr lang="en-US" sz="1800" b="1" cap="none" spc="0" dirty="0">
            <a:ln w="900" cmpd="sng">
              <a:prstDash val="solid"/>
            </a:ln>
            <a:effectLst>
              <a:innerShdw blurRad="101600" dist="76200" dir="5400000">
                <a:schemeClr val="accent1">
                  <a:satMod val="190000"/>
                  <a:tint val="100000"/>
                  <a:alpha val="74000"/>
                </a:schemeClr>
              </a:innerShdw>
            </a:effectLst>
          </a:endParaRPr>
        </a:p>
      </dgm:t>
    </dgm:pt>
    <dgm:pt modelId="{237746F4-7B32-45CB-9350-F332BD655934}" type="parTrans" cxnId="{E0723E9B-D143-4A20-90B8-0F698C77C0C1}">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0ADAA38C-4C04-49ED-9397-9CBDFBFA1070}" type="sibTrans" cxnId="{E0723E9B-D143-4A20-90B8-0F698C77C0C1}">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51228FA7-F35E-4BF6-BD21-975B5CA6A2C0}">
      <dgm:prSet phldrT="[Text]" custT="1"/>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1800" b="1" cap="none" spc="0" dirty="0" smtClean="0">
              <a:ln w="900" cmpd="sng">
                <a:prstDash val="solid"/>
              </a:ln>
              <a:effectLst>
                <a:innerShdw blurRad="101600" dist="76200" dir="5400000">
                  <a:schemeClr val="accent1">
                    <a:satMod val="190000"/>
                    <a:tint val="100000"/>
                    <a:alpha val="74000"/>
                  </a:schemeClr>
                </a:innerShdw>
              </a:effectLst>
            </a:rPr>
            <a:t>Entorno?</a:t>
          </a:r>
          <a:endParaRPr lang="en-US" sz="1800" b="1" cap="none" spc="0" dirty="0">
            <a:ln w="900" cmpd="sng">
              <a:prstDash val="solid"/>
            </a:ln>
            <a:effectLst>
              <a:innerShdw blurRad="101600" dist="76200" dir="5400000">
                <a:schemeClr val="accent1">
                  <a:satMod val="190000"/>
                  <a:tint val="100000"/>
                  <a:alpha val="74000"/>
                </a:schemeClr>
              </a:innerShdw>
            </a:effectLst>
          </a:endParaRPr>
        </a:p>
      </dgm:t>
    </dgm:pt>
    <dgm:pt modelId="{A18B5D70-4EF3-4AF6-AF79-40802CE06244}" type="parTrans" cxnId="{F2AE439B-E07A-4F47-8B8E-89A0140D7F9C}">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D1BBD317-271D-420A-9953-0BF1CE7F31C9}" type="sibTrans" cxnId="{F2AE439B-E07A-4F47-8B8E-89A0140D7F9C}">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FA7663EE-DE1B-49EB-A003-919DEC55CD48}">
      <dgm:prSet phldrT="[Text]" custT="1"/>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1800" b="1" cap="none" spc="0" dirty="0" smtClean="0">
              <a:ln w="900" cmpd="sng">
                <a:prstDash val="solid"/>
              </a:ln>
              <a:effectLst>
                <a:innerShdw blurRad="101600" dist="76200" dir="5400000">
                  <a:schemeClr val="accent1">
                    <a:satMod val="190000"/>
                    <a:tint val="100000"/>
                    <a:alpha val="74000"/>
                  </a:schemeClr>
                </a:innerShdw>
              </a:effectLst>
            </a:rPr>
            <a:t>Decisiones de vida?</a:t>
          </a:r>
          <a:endParaRPr lang="en-US" sz="1800" b="1" cap="none" spc="0" dirty="0">
            <a:ln w="900" cmpd="sng">
              <a:prstDash val="solid"/>
            </a:ln>
            <a:effectLst>
              <a:innerShdw blurRad="101600" dist="76200" dir="5400000">
                <a:schemeClr val="accent1">
                  <a:satMod val="190000"/>
                  <a:tint val="100000"/>
                  <a:alpha val="74000"/>
                </a:schemeClr>
              </a:innerShdw>
            </a:effectLst>
          </a:endParaRPr>
        </a:p>
      </dgm:t>
    </dgm:pt>
    <dgm:pt modelId="{36894757-F809-4716-885D-18B13FD46A79}" type="parTrans" cxnId="{B304E8B1-4A53-48FD-BC48-EEC94391327E}">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AE425FCD-83CB-495C-830A-A57D5756C783}" type="sibTrans" cxnId="{B304E8B1-4A53-48FD-BC48-EEC94391327E}">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006837CA-6892-46AB-BD23-687C6CF704BA}">
      <dgm:prSet phldrT="[Text]" custT="1"/>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1800" b="1" cap="none" spc="0" dirty="0" smtClean="0">
              <a:ln w="900" cmpd="sng">
                <a:prstDash val="solid"/>
              </a:ln>
              <a:effectLst>
                <a:innerShdw blurRad="101600" dist="76200" dir="5400000">
                  <a:schemeClr val="accent1">
                    <a:satMod val="190000"/>
                    <a:tint val="100000"/>
                    <a:alpha val="74000"/>
                  </a:schemeClr>
                </a:innerShdw>
              </a:effectLst>
            </a:rPr>
            <a:t>Cómo sientes? </a:t>
          </a:r>
          <a:endParaRPr lang="en-US" sz="1800" b="1" cap="none" spc="0" dirty="0">
            <a:ln w="900" cmpd="sng">
              <a:prstDash val="solid"/>
            </a:ln>
            <a:effectLst>
              <a:innerShdw blurRad="101600" dist="76200" dir="5400000">
                <a:schemeClr val="accent1">
                  <a:satMod val="190000"/>
                  <a:tint val="100000"/>
                  <a:alpha val="74000"/>
                </a:schemeClr>
              </a:innerShdw>
            </a:effectLst>
          </a:endParaRPr>
        </a:p>
      </dgm:t>
    </dgm:pt>
    <dgm:pt modelId="{C99B0EBF-5EE7-441C-9396-2087CCE3BDEA}" type="parTrans" cxnId="{89D29102-072D-4D22-8CAA-45FC98F01D0E}">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DA6AE828-6336-4368-AE2A-B8E4C69ACA80}" type="sibTrans" cxnId="{89D29102-072D-4D22-8CAA-45FC98F01D0E}">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BC4356BC-D714-49A8-BD07-BB0C4DC394D1}">
      <dgm:prSet phldrT="[Text]" custT="1"/>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1800" b="1" cap="none" spc="0" dirty="0" smtClean="0">
              <a:ln w="900" cmpd="sng">
                <a:prstDash val="solid"/>
              </a:ln>
              <a:effectLst>
                <a:innerShdw blurRad="101600" dist="76200" dir="5400000">
                  <a:schemeClr val="accent1">
                    <a:satMod val="190000"/>
                    <a:tint val="100000"/>
                    <a:alpha val="74000"/>
                  </a:schemeClr>
                </a:innerShdw>
              </a:effectLst>
            </a:rPr>
            <a:t>Cómo actúas? </a:t>
          </a:r>
          <a:endParaRPr lang="en-US" sz="1800" b="1" cap="none" spc="0" dirty="0">
            <a:ln w="900" cmpd="sng">
              <a:prstDash val="solid"/>
            </a:ln>
            <a:effectLst>
              <a:innerShdw blurRad="101600" dist="76200" dir="5400000">
                <a:schemeClr val="accent1">
                  <a:satMod val="190000"/>
                  <a:tint val="100000"/>
                  <a:alpha val="74000"/>
                </a:schemeClr>
              </a:innerShdw>
            </a:effectLst>
          </a:endParaRPr>
        </a:p>
      </dgm:t>
    </dgm:pt>
    <dgm:pt modelId="{A6CE157D-AC5E-4900-B539-1E3CC00DCDB2}" type="parTrans" cxnId="{7756EB29-FA92-4CB3-BDC8-7B9F302922E8}">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47B8DDEB-CBB8-4DF2-B10A-442A2F411382}" type="sibTrans" cxnId="{7756EB29-FA92-4CB3-BDC8-7B9F302922E8}">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D7CC093E-CB6A-45E2-9ECE-32959BCF0C77}">
      <dgm:prSet phldrT="[Text]" custT="1"/>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1800" b="1" cap="none" spc="0" dirty="0" smtClean="0">
              <a:ln w="900" cmpd="sng">
                <a:prstDash val="solid"/>
              </a:ln>
              <a:effectLst>
                <a:innerShdw blurRad="101600" dist="76200" dir="5400000">
                  <a:schemeClr val="accent1">
                    <a:satMod val="190000"/>
                    <a:tint val="100000"/>
                    <a:alpha val="74000"/>
                  </a:schemeClr>
                </a:innerShdw>
              </a:effectLst>
            </a:rPr>
            <a:t>En qué crees? </a:t>
          </a:r>
          <a:endParaRPr lang="en-US" sz="1800" b="1" cap="none" spc="0" dirty="0">
            <a:ln w="900" cmpd="sng">
              <a:prstDash val="solid"/>
            </a:ln>
            <a:effectLst>
              <a:innerShdw blurRad="101600" dist="76200" dir="5400000">
                <a:schemeClr val="accent1">
                  <a:satMod val="190000"/>
                  <a:tint val="100000"/>
                  <a:alpha val="74000"/>
                </a:schemeClr>
              </a:innerShdw>
            </a:effectLst>
          </a:endParaRPr>
        </a:p>
      </dgm:t>
    </dgm:pt>
    <dgm:pt modelId="{BEFE46AE-778C-4CA9-AD08-3BDA40626C7A}" type="parTrans" cxnId="{10757038-DA2C-42D9-AF63-091FF99FA352}">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C3C20FEA-F736-43D6-A565-CD8A7CAA6E54}" type="sibTrans" cxnId="{10757038-DA2C-42D9-AF63-091FF99FA352}">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635B7F4B-EDBC-497B-96B6-57232938028B}">
      <dgm:prSet phldrT="[Text]" custT="1"/>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1800" b="1" cap="none" spc="0" dirty="0" smtClean="0">
              <a:ln w="900" cmpd="sng">
                <a:prstDash val="solid"/>
              </a:ln>
              <a:effectLst>
                <a:innerShdw blurRad="101600" dist="76200" dir="5400000">
                  <a:schemeClr val="accent1">
                    <a:satMod val="190000"/>
                    <a:tint val="100000"/>
                    <a:alpha val="74000"/>
                  </a:schemeClr>
                </a:innerShdw>
              </a:effectLst>
            </a:rPr>
            <a:t>Qué esperas?</a:t>
          </a:r>
          <a:endParaRPr lang="en-US" sz="1800" b="1" cap="none" spc="0" dirty="0">
            <a:ln w="900" cmpd="sng">
              <a:prstDash val="solid"/>
            </a:ln>
            <a:effectLst>
              <a:innerShdw blurRad="101600" dist="76200" dir="5400000">
                <a:schemeClr val="accent1">
                  <a:satMod val="190000"/>
                  <a:tint val="100000"/>
                  <a:alpha val="74000"/>
                </a:schemeClr>
              </a:innerShdw>
            </a:effectLst>
          </a:endParaRPr>
        </a:p>
      </dgm:t>
    </dgm:pt>
    <dgm:pt modelId="{D507B505-C94C-40E7-84D4-33B93EEA61D4}" type="parTrans" cxnId="{2BF80C37-EBCD-4E33-A6F7-C68149D27490}">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9217600C-100B-4010-B40B-98DD29865451}" type="sibTrans" cxnId="{2BF80C37-EBCD-4E33-A6F7-C68149D27490}">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E936044C-D611-4E02-8733-337C957A8CB4}">
      <dgm:prSet phldrT="[Text]" custT="1"/>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1800" b="1" cap="none" spc="0" dirty="0" smtClean="0">
              <a:ln w="900" cmpd="sng">
                <a:prstDash val="solid"/>
              </a:ln>
              <a:effectLst>
                <a:innerShdw blurRad="101600" dist="76200" dir="5400000">
                  <a:schemeClr val="accent1">
                    <a:satMod val="190000"/>
                    <a:tint val="100000"/>
                    <a:alpha val="74000"/>
                  </a:schemeClr>
                </a:innerShdw>
              </a:effectLst>
            </a:rPr>
            <a:t>Qué temes?</a:t>
          </a:r>
          <a:endParaRPr lang="en-US" sz="1800" b="1" cap="none" spc="0" dirty="0">
            <a:ln w="900" cmpd="sng">
              <a:prstDash val="solid"/>
            </a:ln>
            <a:effectLst>
              <a:innerShdw blurRad="101600" dist="76200" dir="5400000">
                <a:schemeClr val="accent1">
                  <a:satMod val="190000"/>
                  <a:tint val="100000"/>
                  <a:alpha val="74000"/>
                </a:schemeClr>
              </a:innerShdw>
            </a:effectLst>
          </a:endParaRPr>
        </a:p>
      </dgm:t>
    </dgm:pt>
    <dgm:pt modelId="{60F43B68-698B-4565-954F-5E443C81C0EB}" type="parTrans" cxnId="{F2477EAD-DC80-46D9-86A2-F530D2887633}">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E7BFD1C6-99C2-4826-AE0D-C15A3187987D}" type="sibTrans" cxnId="{F2477EAD-DC80-46D9-86A2-F530D2887633}">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9591B9EE-CEE7-49C1-A5B1-828BF7719F2A}">
      <dgm:prSet phldrT="[Text]" custT="1"/>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1800" b="1" cap="none" spc="0" dirty="0" smtClean="0">
              <a:ln w="900" cmpd="sng">
                <a:prstDash val="solid"/>
              </a:ln>
              <a:effectLst>
                <a:innerShdw blurRad="101600" dist="76200" dir="5400000">
                  <a:schemeClr val="accent1">
                    <a:satMod val="190000"/>
                    <a:tint val="100000"/>
                    <a:alpha val="74000"/>
                  </a:schemeClr>
                </a:innerShdw>
              </a:effectLst>
            </a:rPr>
            <a:t>Qué deseas?</a:t>
          </a:r>
          <a:endParaRPr lang="en-US" sz="1800" b="1" cap="none" spc="0" dirty="0">
            <a:ln w="900" cmpd="sng">
              <a:prstDash val="solid"/>
            </a:ln>
            <a:effectLst>
              <a:innerShdw blurRad="101600" dist="76200" dir="5400000">
                <a:schemeClr val="accent1">
                  <a:satMod val="190000"/>
                  <a:tint val="100000"/>
                  <a:alpha val="74000"/>
                </a:schemeClr>
              </a:innerShdw>
            </a:effectLst>
          </a:endParaRPr>
        </a:p>
      </dgm:t>
    </dgm:pt>
    <dgm:pt modelId="{4C54094E-8F52-4482-8C9B-8BA103899F45}" type="parTrans" cxnId="{A1DC38E2-545B-48DC-84CB-0B560A16294A}">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5B51A5F6-B2B5-4C74-B372-CBABC6E9AF83}" type="sibTrans" cxnId="{A1DC38E2-545B-48DC-84CB-0B560A16294A}">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B8B66820-FCDE-4036-98C1-995E71763BFB}">
      <dgm:prSet phldrT="[Text]" custT="1"/>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1800" b="1" cap="none" spc="0" dirty="0" smtClean="0">
              <a:ln w="900" cmpd="sng">
                <a:prstDash val="solid"/>
              </a:ln>
              <a:effectLst>
                <a:innerShdw blurRad="101600" dist="76200" dir="5400000">
                  <a:schemeClr val="accent1">
                    <a:satMod val="190000"/>
                    <a:tint val="100000"/>
                    <a:alpha val="74000"/>
                  </a:schemeClr>
                </a:innerShdw>
              </a:effectLst>
            </a:rPr>
            <a:t>Hábitos?</a:t>
          </a:r>
          <a:endParaRPr lang="en-US" sz="1800" b="1" cap="none" spc="0" dirty="0">
            <a:ln w="900" cmpd="sng">
              <a:prstDash val="solid"/>
            </a:ln>
            <a:effectLst>
              <a:innerShdw blurRad="101600" dist="76200" dir="5400000">
                <a:schemeClr val="accent1">
                  <a:satMod val="190000"/>
                  <a:tint val="100000"/>
                  <a:alpha val="74000"/>
                </a:schemeClr>
              </a:innerShdw>
            </a:effectLst>
          </a:endParaRPr>
        </a:p>
      </dgm:t>
    </dgm:pt>
    <dgm:pt modelId="{8A6725F4-C050-49DF-98D9-B7E574DED731}" type="parTrans" cxnId="{A68FF604-8E57-4F4B-9225-8C7C64227E3A}">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B1C13BBC-F36F-4EB6-956B-28C185F395E8}" type="sibTrans" cxnId="{A68FF604-8E57-4F4B-9225-8C7C64227E3A}">
      <dgm:prSet/>
      <dgm:spPr/>
      <dgm:t>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D960D6B2-9E93-46A5-BBC2-61A2297ED108}" type="pres">
      <dgm:prSet presAssocID="{E9A60F72-B168-466D-959A-6B0AE711F401}" presName="Name0" presStyleCnt="0">
        <dgm:presLayoutVars>
          <dgm:chMax val="1"/>
          <dgm:dir/>
          <dgm:animLvl val="ctr"/>
          <dgm:resizeHandles val="exact"/>
        </dgm:presLayoutVars>
      </dgm:prSet>
      <dgm:spPr/>
      <dgm:t>
        <a:bodyPr/>
        <a:lstStyle/>
        <a:p>
          <a:endParaRPr lang="en-US"/>
        </a:p>
      </dgm:t>
    </dgm:pt>
    <dgm:pt modelId="{A806570D-37D5-49AF-AC3C-9FCE8AFF3D3F}" type="pres">
      <dgm:prSet presAssocID="{107B3351-A4F5-4BB0-B830-52B3883EE7D9}" presName="centerShape" presStyleLbl="node0" presStyleIdx="0" presStyleCnt="1" custScaleX="175753" custScaleY="162540"/>
      <dgm:spPr/>
      <dgm:t>
        <a:bodyPr/>
        <a:lstStyle/>
        <a:p>
          <a:endParaRPr lang="en-US"/>
        </a:p>
      </dgm:t>
    </dgm:pt>
    <dgm:pt modelId="{9B77D027-CEF8-4346-B18B-88079CF36F14}" type="pres">
      <dgm:prSet presAssocID="{25C74BCD-19BF-4A21-9D41-B5C6BA015D98}" presName="node" presStyleLbl="node1" presStyleIdx="0" presStyleCnt="10" custScaleX="122929">
        <dgm:presLayoutVars>
          <dgm:bulletEnabled val="1"/>
        </dgm:presLayoutVars>
      </dgm:prSet>
      <dgm:spPr/>
      <dgm:t>
        <a:bodyPr/>
        <a:lstStyle/>
        <a:p>
          <a:endParaRPr lang="en-US"/>
        </a:p>
      </dgm:t>
    </dgm:pt>
    <dgm:pt modelId="{5B0521C2-D7D3-4D0A-995E-5802BAF39980}" type="pres">
      <dgm:prSet presAssocID="{25C74BCD-19BF-4A21-9D41-B5C6BA015D98}" presName="dummy" presStyleCnt="0"/>
      <dgm:spPr/>
    </dgm:pt>
    <dgm:pt modelId="{67ECE4B9-F0D0-426A-B07E-8FD13B7AEAA9}" type="pres">
      <dgm:prSet presAssocID="{0ADAA38C-4C04-49ED-9397-9CBDFBFA1070}" presName="sibTrans" presStyleLbl="sibTrans2D1" presStyleIdx="0" presStyleCnt="10"/>
      <dgm:spPr/>
      <dgm:t>
        <a:bodyPr/>
        <a:lstStyle/>
        <a:p>
          <a:endParaRPr lang="en-US"/>
        </a:p>
      </dgm:t>
    </dgm:pt>
    <dgm:pt modelId="{77F74367-40C1-448A-A9CC-892DDE3DAFB7}" type="pres">
      <dgm:prSet presAssocID="{BC4356BC-D714-49A8-BD07-BB0C4DC394D1}" presName="node" presStyleLbl="node1" presStyleIdx="1" presStyleCnt="10" custScaleX="124781">
        <dgm:presLayoutVars>
          <dgm:bulletEnabled val="1"/>
        </dgm:presLayoutVars>
      </dgm:prSet>
      <dgm:spPr/>
      <dgm:t>
        <a:bodyPr/>
        <a:lstStyle/>
        <a:p>
          <a:endParaRPr lang="en-US"/>
        </a:p>
      </dgm:t>
    </dgm:pt>
    <dgm:pt modelId="{D808335A-BC0D-4EE4-A887-8A40CC772FD2}" type="pres">
      <dgm:prSet presAssocID="{BC4356BC-D714-49A8-BD07-BB0C4DC394D1}" presName="dummy" presStyleCnt="0"/>
      <dgm:spPr/>
    </dgm:pt>
    <dgm:pt modelId="{B46C2FC3-BFA5-4A5E-8937-438099455B47}" type="pres">
      <dgm:prSet presAssocID="{47B8DDEB-CBB8-4DF2-B10A-442A2F411382}" presName="sibTrans" presStyleLbl="sibTrans2D1" presStyleIdx="1" presStyleCnt="10"/>
      <dgm:spPr/>
      <dgm:t>
        <a:bodyPr/>
        <a:lstStyle/>
        <a:p>
          <a:endParaRPr lang="en-US"/>
        </a:p>
      </dgm:t>
    </dgm:pt>
    <dgm:pt modelId="{F7B8578F-D088-488C-AB66-F7837A190160}" type="pres">
      <dgm:prSet presAssocID="{D7CC093E-CB6A-45E2-9ECE-32959BCF0C77}" presName="node" presStyleLbl="node1" presStyleIdx="2" presStyleCnt="10" custScaleX="120418">
        <dgm:presLayoutVars>
          <dgm:bulletEnabled val="1"/>
        </dgm:presLayoutVars>
      </dgm:prSet>
      <dgm:spPr/>
      <dgm:t>
        <a:bodyPr/>
        <a:lstStyle/>
        <a:p>
          <a:endParaRPr lang="en-US"/>
        </a:p>
      </dgm:t>
    </dgm:pt>
    <dgm:pt modelId="{50232A34-8988-4A19-A4C0-987F07D9C863}" type="pres">
      <dgm:prSet presAssocID="{D7CC093E-CB6A-45E2-9ECE-32959BCF0C77}" presName="dummy" presStyleCnt="0"/>
      <dgm:spPr/>
    </dgm:pt>
    <dgm:pt modelId="{91FD2B32-D0B6-4E09-8ABC-A383C2EE1B5F}" type="pres">
      <dgm:prSet presAssocID="{C3C20FEA-F736-43D6-A565-CD8A7CAA6E54}" presName="sibTrans" presStyleLbl="sibTrans2D1" presStyleIdx="2" presStyleCnt="10"/>
      <dgm:spPr/>
      <dgm:t>
        <a:bodyPr/>
        <a:lstStyle/>
        <a:p>
          <a:endParaRPr lang="en-US"/>
        </a:p>
      </dgm:t>
    </dgm:pt>
    <dgm:pt modelId="{84972171-8C63-428B-987B-0F45C7320A58}" type="pres">
      <dgm:prSet presAssocID="{635B7F4B-EDBC-497B-96B6-57232938028B}" presName="node" presStyleLbl="node1" presStyleIdx="3" presStyleCnt="10" custScaleX="123867">
        <dgm:presLayoutVars>
          <dgm:bulletEnabled val="1"/>
        </dgm:presLayoutVars>
      </dgm:prSet>
      <dgm:spPr/>
      <dgm:t>
        <a:bodyPr/>
        <a:lstStyle/>
        <a:p>
          <a:endParaRPr lang="en-US"/>
        </a:p>
      </dgm:t>
    </dgm:pt>
    <dgm:pt modelId="{4BAF6A48-0170-4ABF-89E6-A8D8E326DD29}" type="pres">
      <dgm:prSet presAssocID="{635B7F4B-EDBC-497B-96B6-57232938028B}" presName="dummy" presStyleCnt="0"/>
      <dgm:spPr/>
    </dgm:pt>
    <dgm:pt modelId="{A6FF5023-D9F4-4D94-B27A-BD080A842BF9}" type="pres">
      <dgm:prSet presAssocID="{9217600C-100B-4010-B40B-98DD29865451}" presName="sibTrans" presStyleLbl="sibTrans2D1" presStyleIdx="3" presStyleCnt="10"/>
      <dgm:spPr/>
      <dgm:t>
        <a:bodyPr/>
        <a:lstStyle/>
        <a:p>
          <a:endParaRPr lang="en-US"/>
        </a:p>
      </dgm:t>
    </dgm:pt>
    <dgm:pt modelId="{8F850740-5F4A-436D-B3DB-918C56484C48}" type="pres">
      <dgm:prSet presAssocID="{E936044C-D611-4E02-8733-337C957A8CB4}" presName="node" presStyleLbl="node1" presStyleIdx="4" presStyleCnt="10" custScaleX="119352">
        <dgm:presLayoutVars>
          <dgm:bulletEnabled val="1"/>
        </dgm:presLayoutVars>
      </dgm:prSet>
      <dgm:spPr/>
      <dgm:t>
        <a:bodyPr/>
        <a:lstStyle/>
        <a:p>
          <a:endParaRPr lang="en-US"/>
        </a:p>
      </dgm:t>
    </dgm:pt>
    <dgm:pt modelId="{6D221AFD-62C7-4AF8-9F9F-CBA2AA737794}" type="pres">
      <dgm:prSet presAssocID="{E936044C-D611-4E02-8733-337C957A8CB4}" presName="dummy" presStyleCnt="0"/>
      <dgm:spPr/>
    </dgm:pt>
    <dgm:pt modelId="{0BE04374-A72B-4569-A216-B07C1BDDECF8}" type="pres">
      <dgm:prSet presAssocID="{E7BFD1C6-99C2-4826-AE0D-C15A3187987D}" presName="sibTrans" presStyleLbl="sibTrans2D1" presStyleIdx="4" presStyleCnt="10"/>
      <dgm:spPr/>
      <dgm:t>
        <a:bodyPr/>
        <a:lstStyle/>
        <a:p>
          <a:endParaRPr lang="en-US"/>
        </a:p>
      </dgm:t>
    </dgm:pt>
    <dgm:pt modelId="{735733CE-DF5C-42A6-845A-987C85F80D47}" type="pres">
      <dgm:prSet presAssocID="{9591B9EE-CEE7-49C1-A5B1-828BF7719F2A}" presName="node" presStyleLbl="node1" presStyleIdx="5" presStyleCnt="10" custScaleX="138313">
        <dgm:presLayoutVars>
          <dgm:bulletEnabled val="1"/>
        </dgm:presLayoutVars>
      </dgm:prSet>
      <dgm:spPr/>
      <dgm:t>
        <a:bodyPr/>
        <a:lstStyle/>
        <a:p>
          <a:endParaRPr lang="en-US"/>
        </a:p>
      </dgm:t>
    </dgm:pt>
    <dgm:pt modelId="{974BC619-F9A7-4B1F-BF97-1BC2AB12892A}" type="pres">
      <dgm:prSet presAssocID="{9591B9EE-CEE7-49C1-A5B1-828BF7719F2A}" presName="dummy" presStyleCnt="0"/>
      <dgm:spPr/>
    </dgm:pt>
    <dgm:pt modelId="{662202D7-F185-4544-814F-0CDFFCB5B9E6}" type="pres">
      <dgm:prSet presAssocID="{5B51A5F6-B2B5-4C74-B372-CBABC6E9AF83}" presName="sibTrans" presStyleLbl="sibTrans2D1" presStyleIdx="5" presStyleCnt="10"/>
      <dgm:spPr/>
      <dgm:t>
        <a:bodyPr/>
        <a:lstStyle/>
        <a:p>
          <a:endParaRPr lang="en-US"/>
        </a:p>
      </dgm:t>
    </dgm:pt>
    <dgm:pt modelId="{89993015-3FE7-4065-9366-062F97B89B04}" type="pres">
      <dgm:prSet presAssocID="{B8B66820-FCDE-4036-98C1-995E71763BFB}" presName="node" presStyleLbl="node1" presStyleIdx="6" presStyleCnt="10" custScaleX="143177">
        <dgm:presLayoutVars>
          <dgm:bulletEnabled val="1"/>
        </dgm:presLayoutVars>
      </dgm:prSet>
      <dgm:spPr/>
      <dgm:t>
        <a:bodyPr/>
        <a:lstStyle/>
        <a:p>
          <a:endParaRPr lang="en-US"/>
        </a:p>
      </dgm:t>
    </dgm:pt>
    <dgm:pt modelId="{D4EEF708-DDF7-4325-9D2E-B7B1B8EAB87D}" type="pres">
      <dgm:prSet presAssocID="{B8B66820-FCDE-4036-98C1-995E71763BFB}" presName="dummy" presStyleCnt="0"/>
      <dgm:spPr/>
    </dgm:pt>
    <dgm:pt modelId="{C72A0CB2-9D3E-407E-A797-D960021293D6}" type="pres">
      <dgm:prSet presAssocID="{B1C13BBC-F36F-4EB6-956B-28C185F395E8}" presName="sibTrans" presStyleLbl="sibTrans2D1" presStyleIdx="6" presStyleCnt="10"/>
      <dgm:spPr/>
      <dgm:t>
        <a:bodyPr/>
        <a:lstStyle/>
        <a:p>
          <a:endParaRPr lang="en-US"/>
        </a:p>
      </dgm:t>
    </dgm:pt>
    <dgm:pt modelId="{3651E3AC-0378-49E5-A1D7-43B5CE7845B3}" type="pres">
      <dgm:prSet presAssocID="{51228FA7-F35E-4BF6-BD21-975B5CA6A2C0}" presName="node" presStyleLbl="node1" presStyleIdx="7" presStyleCnt="10" custScaleX="140749">
        <dgm:presLayoutVars>
          <dgm:bulletEnabled val="1"/>
        </dgm:presLayoutVars>
      </dgm:prSet>
      <dgm:spPr/>
      <dgm:t>
        <a:bodyPr/>
        <a:lstStyle/>
        <a:p>
          <a:endParaRPr lang="en-US"/>
        </a:p>
      </dgm:t>
    </dgm:pt>
    <dgm:pt modelId="{AFC4F0CA-9FD1-43EA-BDEF-6F1DCFD0EAD3}" type="pres">
      <dgm:prSet presAssocID="{51228FA7-F35E-4BF6-BD21-975B5CA6A2C0}" presName="dummy" presStyleCnt="0"/>
      <dgm:spPr/>
    </dgm:pt>
    <dgm:pt modelId="{FE860CD0-B5CD-4EE0-9D3D-3F78740989C1}" type="pres">
      <dgm:prSet presAssocID="{D1BBD317-271D-420A-9953-0BF1CE7F31C9}" presName="sibTrans" presStyleLbl="sibTrans2D1" presStyleIdx="7" presStyleCnt="10"/>
      <dgm:spPr/>
      <dgm:t>
        <a:bodyPr/>
        <a:lstStyle/>
        <a:p>
          <a:endParaRPr lang="en-US"/>
        </a:p>
      </dgm:t>
    </dgm:pt>
    <dgm:pt modelId="{8117C1BC-1F1E-439A-90DF-FDEFAD4B864C}" type="pres">
      <dgm:prSet presAssocID="{FA7663EE-DE1B-49EB-A003-919DEC55CD48}" presName="node" presStyleLbl="node1" presStyleIdx="8" presStyleCnt="10" custScaleX="133881">
        <dgm:presLayoutVars>
          <dgm:bulletEnabled val="1"/>
        </dgm:presLayoutVars>
      </dgm:prSet>
      <dgm:spPr/>
      <dgm:t>
        <a:bodyPr/>
        <a:lstStyle/>
        <a:p>
          <a:endParaRPr lang="en-US"/>
        </a:p>
      </dgm:t>
    </dgm:pt>
    <dgm:pt modelId="{BEF054EF-9DA4-4E32-AF91-A0C5B54C4DDC}" type="pres">
      <dgm:prSet presAssocID="{FA7663EE-DE1B-49EB-A003-919DEC55CD48}" presName="dummy" presStyleCnt="0"/>
      <dgm:spPr/>
    </dgm:pt>
    <dgm:pt modelId="{90C64781-8E57-4DE5-9FFC-5E71C94AD4CC}" type="pres">
      <dgm:prSet presAssocID="{AE425FCD-83CB-495C-830A-A57D5756C783}" presName="sibTrans" presStyleLbl="sibTrans2D1" presStyleIdx="8" presStyleCnt="10"/>
      <dgm:spPr/>
      <dgm:t>
        <a:bodyPr/>
        <a:lstStyle/>
        <a:p>
          <a:endParaRPr lang="en-US"/>
        </a:p>
      </dgm:t>
    </dgm:pt>
    <dgm:pt modelId="{88A285DB-C935-4A34-8A3A-D79FFDCE0373}" type="pres">
      <dgm:prSet presAssocID="{006837CA-6892-46AB-BD23-687C6CF704BA}" presName="node" presStyleLbl="node1" presStyleIdx="9" presStyleCnt="10" custScaleX="121077">
        <dgm:presLayoutVars>
          <dgm:bulletEnabled val="1"/>
        </dgm:presLayoutVars>
      </dgm:prSet>
      <dgm:spPr/>
      <dgm:t>
        <a:bodyPr/>
        <a:lstStyle/>
        <a:p>
          <a:endParaRPr lang="en-US"/>
        </a:p>
      </dgm:t>
    </dgm:pt>
    <dgm:pt modelId="{3D1CEE51-33E9-4BC4-AD81-B43DCDFDAE44}" type="pres">
      <dgm:prSet presAssocID="{006837CA-6892-46AB-BD23-687C6CF704BA}" presName="dummy" presStyleCnt="0"/>
      <dgm:spPr/>
    </dgm:pt>
    <dgm:pt modelId="{ED4BAF65-71F6-42B8-9998-92CAF782C741}" type="pres">
      <dgm:prSet presAssocID="{DA6AE828-6336-4368-AE2A-B8E4C69ACA80}" presName="sibTrans" presStyleLbl="sibTrans2D1" presStyleIdx="9" presStyleCnt="10"/>
      <dgm:spPr/>
      <dgm:t>
        <a:bodyPr/>
        <a:lstStyle/>
        <a:p>
          <a:endParaRPr lang="en-US"/>
        </a:p>
      </dgm:t>
    </dgm:pt>
  </dgm:ptLst>
  <dgm:cxnLst>
    <dgm:cxn modelId="{DC8B95E1-C993-401C-830F-495CAE59D5E9}" type="presOf" srcId="{51228FA7-F35E-4BF6-BD21-975B5CA6A2C0}" destId="{3651E3AC-0378-49E5-A1D7-43B5CE7845B3}" srcOrd="0" destOrd="0" presId="urn:microsoft.com/office/officeart/2005/8/layout/radial6"/>
    <dgm:cxn modelId="{C9B6B102-0F78-4C17-A41C-A5F249C957D5}" type="presOf" srcId="{BC4356BC-D714-49A8-BD07-BB0C4DC394D1}" destId="{77F74367-40C1-448A-A9CC-892DDE3DAFB7}" srcOrd="0" destOrd="0" presId="urn:microsoft.com/office/officeart/2005/8/layout/radial6"/>
    <dgm:cxn modelId="{C0BE9856-3066-4FF6-9629-5293B508A166}" type="presOf" srcId="{47B8DDEB-CBB8-4DF2-B10A-442A2F411382}" destId="{B46C2FC3-BFA5-4A5E-8937-438099455B47}" srcOrd="0" destOrd="0" presId="urn:microsoft.com/office/officeart/2005/8/layout/radial6"/>
    <dgm:cxn modelId="{27179815-25DB-451C-994A-028B0993CE0D}" srcId="{E9A60F72-B168-466D-959A-6B0AE711F401}" destId="{107B3351-A4F5-4BB0-B830-52B3883EE7D9}" srcOrd="0" destOrd="0" parTransId="{A6C72F4F-A7F1-4241-B152-BD0A670282E0}" sibTransId="{388D65F7-24BA-4073-90DB-1792E064F7F2}"/>
    <dgm:cxn modelId="{C8EE6190-8446-4817-949C-9340E72DE273}" type="presOf" srcId="{25C74BCD-19BF-4A21-9D41-B5C6BA015D98}" destId="{9B77D027-CEF8-4346-B18B-88079CF36F14}" srcOrd="0" destOrd="0" presId="urn:microsoft.com/office/officeart/2005/8/layout/radial6"/>
    <dgm:cxn modelId="{E6B2F0F6-468D-4696-B26B-440090D7204D}" type="presOf" srcId="{107B3351-A4F5-4BB0-B830-52B3883EE7D9}" destId="{A806570D-37D5-49AF-AC3C-9FCE8AFF3D3F}" srcOrd="0" destOrd="0" presId="urn:microsoft.com/office/officeart/2005/8/layout/radial6"/>
    <dgm:cxn modelId="{786FFE77-F5BD-404C-9C7D-CF21CD9B2CB6}" type="presOf" srcId="{9217600C-100B-4010-B40B-98DD29865451}" destId="{A6FF5023-D9F4-4D94-B27A-BD080A842BF9}" srcOrd="0" destOrd="0" presId="urn:microsoft.com/office/officeart/2005/8/layout/radial6"/>
    <dgm:cxn modelId="{578D930C-8572-4C2C-86A6-54E8C6F09DA0}" type="presOf" srcId="{DA6AE828-6336-4368-AE2A-B8E4C69ACA80}" destId="{ED4BAF65-71F6-42B8-9998-92CAF782C741}" srcOrd="0" destOrd="0" presId="urn:microsoft.com/office/officeart/2005/8/layout/radial6"/>
    <dgm:cxn modelId="{B20880D5-8526-4A35-872A-883C25FD3970}" type="presOf" srcId="{FA7663EE-DE1B-49EB-A003-919DEC55CD48}" destId="{8117C1BC-1F1E-439A-90DF-FDEFAD4B864C}" srcOrd="0" destOrd="0" presId="urn:microsoft.com/office/officeart/2005/8/layout/radial6"/>
    <dgm:cxn modelId="{AC287C47-09D8-471B-90E9-0660DE2AFC20}" type="presOf" srcId="{006837CA-6892-46AB-BD23-687C6CF704BA}" destId="{88A285DB-C935-4A34-8A3A-D79FFDCE0373}" srcOrd="0" destOrd="0" presId="urn:microsoft.com/office/officeart/2005/8/layout/radial6"/>
    <dgm:cxn modelId="{9BDEA491-8F68-48D3-8D83-ECC2E0891581}" type="presOf" srcId="{635B7F4B-EDBC-497B-96B6-57232938028B}" destId="{84972171-8C63-428B-987B-0F45C7320A58}" srcOrd="0" destOrd="0" presId="urn:microsoft.com/office/officeart/2005/8/layout/radial6"/>
    <dgm:cxn modelId="{B304E8B1-4A53-48FD-BC48-EEC94391327E}" srcId="{107B3351-A4F5-4BB0-B830-52B3883EE7D9}" destId="{FA7663EE-DE1B-49EB-A003-919DEC55CD48}" srcOrd="8" destOrd="0" parTransId="{36894757-F809-4716-885D-18B13FD46A79}" sibTransId="{AE425FCD-83CB-495C-830A-A57D5756C783}"/>
    <dgm:cxn modelId="{AB78929F-5605-419C-B112-54B4605603AD}" type="presOf" srcId="{5B51A5F6-B2B5-4C74-B372-CBABC6E9AF83}" destId="{662202D7-F185-4544-814F-0CDFFCB5B9E6}" srcOrd="0" destOrd="0" presId="urn:microsoft.com/office/officeart/2005/8/layout/radial6"/>
    <dgm:cxn modelId="{8D395137-A854-44ED-BF1B-ECE782F40D37}" type="presOf" srcId="{E7BFD1C6-99C2-4826-AE0D-C15A3187987D}" destId="{0BE04374-A72B-4569-A216-B07C1BDDECF8}" srcOrd="0" destOrd="0" presId="urn:microsoft.com/office/officeart/2005/8/layout/radial6"/>
    <dgm:cxn modelId="{F2477EAD-DC80-46D9-86A2-F530D2887633}" srcId="{107B3351-A4F5-4BB0-B830-52B3883EE7D9}" destId="{E936044C-D611-4E02-8733-337C957A8CB4}" srcOrd="4" destOrd="0" parTransId="{60F43B68-698B-4565-954F-5E443C81C0EB}" sibTransId="{E7BFD1C6-99C2-4826-AE0D-C15A3187987D}"/>
    <dgm:cxn modelId="{4A89DBB9-9BB4-46B1-851A-7F69F2A083AD}" type="presOf" srcId="{0ADAA38C-4C04-49ED-9397-9CBDFBFA1070}" destId="{67ECE4B9-F0D0-426A-B07E-8FD13B7AEAA9}" srcOrd="0" destOrd="0" presId="urn:microsoft.com/office/officeart/2005/8/layout/radial6"/>
    <dgm:cxn modelId="{B34ACCB8-BC26-4B67-A5C6-1EAADD87F758}" type="presOf" srcId="{D7CC093E-CB6A-45E2-9ECE-32959BCF0C77}" destId="{F7B8578F-D088-488C-AB66-F7837A190160}" srcOrd="0" destOrd="0" presId="urn:microsoft.com/office/officeart/2005/8/layout/radial6"/>
    <dgm:cxn modelId="{C18BD163-EF33-4A69-BF9C-BCEE641B0535}" type="presOf" srcId="{AE425FCD-83CB-495C-830A-A57D5756C783}" destId="{90C64781-8E57-4DE5-9FFC-5E71C94AD4CC}" srcOrd="0" destOrd="0" presId="urn:microsoft.com/office/officeart/2005/8/layout/radial6"/>
    <dgm:cxn modelId="{FB936A4C-A251-479F-B24A-20CDDECFB5B3}" type="presOf" srcId="{B8B66820-FCDE-4036-98C1-995E71763BFB}" destId="{89993015-3FE7-4065-9366-062F97B89B04}" srcOrd="0" destOrd="0" presId="urn:microsoft.com/office/officeart/2005/8/layout/radial6"/>
    <dgm:cxn modelId="{52398F26-570E-4B3B-A956-850AAAD67244}" type="presOf" srcId="{9591B9EE-CEE7-49C1-A5B1-828BF7719F2A}" destId="{735733CE-DF5C-42A6-845A-987C85F80D47}" srcOrd="0" destOrd="0" presId="urn:microsoft.com/office/officeart/2005/8/layout/radial6"/>
    <dgm:cxn modelId="{E0723E9B-D143-4A20-90B8-0F698C77C0C1}" srcId="{107B3351-A4F5-4BB0-B830-52B3883EE7D9}" destId="{25C74BCD-19BF-4A21-9D41-B5C6BA015D98}" srcOrd="0" destOrd="0" parTransId="{237746F4-7B32-45CB-9350-F332BD655934}" sibTransId="{0ADAA38C-4C04-49ED-9397-9CBDFBFA1070}"/>
    <dgm:cxn modelId="{51AA1377-0B79-458B-A0DA-4E8121E5F038}" type="presOf" srcId="{B1C13BBC-F36F-4EB6-956B-28C185F395E8}" destId="{C72A0CB2-9D3E-407E-A797-D960021293D6}" srcOrd="0" destOrd="0" presId="urn:microsoft.com/office/officeart/2005/8/layout/radial6"/>
    <dgm:cxn modelId="{10757038-DA2C-42D9-AF63-091FF99FA352}" srcId="{107B3351-A4F5-4BB0-B830-52B3883EE7D9}" destId="{D7CC093E-CB6A-45E2-9ECE-32959BCF0C77}" srcOrd="2" destOrd="0" parTransId="{BEFE46AE-778C-4CA9-AD08-3BDA40626C7A}" sibTransId="{C3C20FEA-F736-43D6-A565-CD8A7CAA6E54}"/>
    <dgm:cxn modelId="{89D29102-072D-4D22-8CAA-45FC98F01D0E}" srcId="{107B3351-A4F5-4BB0-B830-52B3883EE7D9}" destId="{006837CA-6892-46AB-BD23-687C6CF704BA}" srcOrd="9" destOrd="0" parTransId="{C99B0EBF-5EE7-441C-9396-2087CCE3BDEA}" sibTransId="{DA6AE828-6336-4368-AE2A-B8E4C69ACA80}"/>
    <dgm:cxn modelId="{2BF80C37-EBCD-4E33-A6F7-C68149D27490}" srcId="{107B3351-A4F5-4BB0-B830-52B3883EE7D9}" destId="{635B7F4B-EDBC-497B-96B6-57232938028B}" srcOrd="3" destOrd="0" parTransId="{D507B505-C94C-40E7-84D4-33B93EEA61D4}" sibTransId="{9217600C-100B-4010-B40B-98DD29865451}"/>
    <dgm:cxn modelId="{A68FF604-8E57-4F4B-9225-8C7C64227E3A}" srcId="{107B3351-A4F5-4BB0-B830-52B3883EE7D9}" destId="{B8B66820-FCDE-4036-98C1-995E71763BFB}" srcOrd="6" destOrd="0" parTransId="{8A6725F4-C050-49DF-98D9-B7E574DED731}" sibTransId="{B1C13BBC-F36F-4EB6-956B-28C185F395E8}"/>
    <dgm:cxn modelId="{A1ED48FF-15BF-46F6-8E92-9B4C7A463A39}" type="presOf" srcId="{E936044C-D611-4E02-8733-337C957A8CB4}" destId="{8F850740-5F4A-436D-B3DB-918C56484C48}" srcOrd="0" destOrd="0" presId="urn:microsoft.com/office/officeart/2005/8/layout/radial6"/>
    <dgm:cxn modelId="{7756EB29-FA92-4CB3-BDC8-7B9F302922E8}" srcId="{107B3351-A4F5-4BB0-B830-52B3883EE7D9}" destId="{BC4356BC-D714-49A8-BD07-BB0C4DC394D1}" srcOrd="1" destOrd="0" parTransId="{A6CE157D-AC5E-4900-B539-1E3CC00DCDB2}" sibTransId="{47B8DDEB-CBB8-4DF2-B10A-442A2F411382}"/>
    <dgm:cxn modelId="{F2AE439B-E07A-4F47-8B8E-89A0140D7F9C}" srcId="{107B3351-A4F5-4BB0-B830-52B3883EE7D9}" destId="{51228FA7-F35E-4BF6-BD21-975B5CA6A2C0}" srcOrd="7" destOrd="0" parTransId="{A18B5D70-4EF3-4AF6-AF79-40802CE06244}" sibTransId="{D1BBD317-271D-420A-9953-0BF1CE7F31C9}"/>
    <dgm:cxn modelId="{6697946F-6C58-468A-A03B-12B9E4CA0CB5}" type="presOf" srcId="{D1BBD317-271D-420A-9953-0BF1CE7F31C9}" destId="{FE860CD0-B5CD-4EE0-9D3D-3F78740989C1}" srcOrd="0" destOrd="0" presId="urn:microsoft.com/office/officeart/2005/8/layout/radial6"/>
    <dgm:cxn modelId="{A1DC38E2-545B-48DC-84CB-0B560A16294A}" srcId="{107B3351-A4F5-4BB0-B830-52B3883EE7D9}" destId="{9591B9EE-CEE7-49C1-A5B1-828BF7719F2A}" srcOrd="5" destOrd="0" parTransId="{4C54094E-8F52-4482-8C9B-8BA103899F45}" sibTransId="{5B51A5F6-B2B5-4C74-B372-CBABC6E9AF83}"/>
    <dgm:cxn modelId="{D18411EE-E034-47D2-8703-B73DFD46C7F3}" type="presOf" srcId="{C3C20FEA-F736-43D6-A565-CD8A7CAA6E54}" destId="{91FD2B32-D0B6-4E09-8ABC-A383C2EE1B5F}" srcOrd="0" destOrd="0" presId="urn:microsoft.com/office/officeart/2005/8/layout/radial6"/>
    <dgm:cxn modelId="{18228FA6-CA81-4011-B97F-808A310B0BE8}" type="presOf" srcId="{E9A60F72-B168-466D-959A-6B0AE711F401}" destId="{D960D6B2-9E93-46A5-BBC2-61A2297ED108}" srcOrd="0" destOrd="0" presId="urn:microsoft.com/office/officeart/2005/8/layout/radial6"/>
    <dgm:cxn modelId="{7AA2D73D-F126-4576-9D21-55BC02902F27}" type="presParOf" srcId="{D960D6B2-9E93-46A5-BBC2-61A2297ED108}" destId="{A806570D-37D5-49AF-AC3C-9FCE8AFF3D3F}" srcOrd="0" destOrd="0" presId="urn:microsoft.com/office/officeart/2005/8/layout/radial6"/>
    <dgm:cxn modelId="{2519C19A-73DF-4308-9127-1C54B82438C3}" type="presParOf" srcId="{D960D6B2-9E93-46A5-BBC2-61A2297ED108}" destId="{9B77D027-CEF8-4346-B18B-88079CF36F14}" srcOrd="1" destOrd="0" presId="urn:microsoft.com/office/officeart/2005/8/layout/radial6"/>
    <dgm:cxn modelId="{266C8F4A-13BD-4EEB-9B4A-F5626ADC4AAA}" type="presParOf" srcId="{D960D6B2-9E93-46A5-BBC2-61A2297ED108}" destId="{5B0521C2-D7D3-4D0A-995E-5802BAF39980}" srcOrd="2" destOrd="0" presId="urn:microsoft.com/office/officeart/2005/8/layout/radial6"/>
    <dgm:cxn modelId="{96A08B5F-B3E9-4083-B00F-D9F4139FA71B}" type="presParOf" srcId="{D960D6B2-9E93-46A5-BBC2-61A2297ED108}" destId="{67ECE4B9-F0D0-426A-B07E-8FD13B7AEAA9}" srcOrd="3" destOrd="0" presId="urn:microsoft.com/office/officeart/2005/8/layout/radial6"/>
    <dgm:cxn modelId="{C1339DE9-DAD7-4680-993E-D1846B963FE3}" type="presParOf" srcId="{D960D6B2-9E93-46A5-BBC2-61A2297ED108}" destId="{77F74367-40C1-448A-A9CC-892DDE3DAFB7}" srcOrd="4" destOrd="0" presId="urn:microsoft.com/office/officeart/2005/8/layout/radial6"/>
    <dgm:cxn modelId="{12BBC5B6-147F-4939-AE4F-3B82903BAB57}" type="presParOf" srcId="{D960D6B2-9E93-46A5-BBC2-61A2297ED108}" destId="{D808335A-BC0D-4EE4-A887-8A40CC772FD2}" srcOrd="5" destOrd="0" presId="urn:microsoft.com/office/officeart/2005/8/layout/radial6"/>
    <dgm:cxn modelId="{02E1E7AB-33CC-4EAB-B825-CA4D074FB316}" type="presParOf" srcId="{D960D6B2-9E93-46A5-BBC2-61A2297ED108}" destId="{B46C2FC3-BFA5-4A5E-8937-438099455B47}" srcOrd="6" destOrd="0" presId="urn:microsoft.com/office/officeart/2005/8/layout/radial6"/>
    <dgm:cxn modelId="{BDBF1BD0-20DD-47C6-8B78-05349D962560}" type="presParOf" srcId="{D960D6B2-9E93-46A5-BBC2-61A2297ED108}" destId="{F7B8578F-D088-488C-AB66-F7837A190160}" srcOrd="7" destOrd="0" presId="urn:microsoft.com/office/officeart/2005/8/layout/radial6"/>
    <dgm:cxn modelId="{35C8E2DF-20E9-4D26-B16C-A6B11040E587}" type="presParOf" srcId="{D960D6B2-9E93-46A5-BBC2-61A2297ED108}" destId="{50232A34-8988-4A19-A4C0-987F07D9C863}" srcOrd="8" destOrd="0" presId="urn:microsoft.com/office/officeart/2005/8/layout/radial6"/>
    <dgm:cxn modelId="{56F4A2A0-B80B-42AD-8171-80E29B707B49}" type="presParOf" srcId="{D960D6B2-9E93-46A5-BBC2-61A2297ED108}" destId="{91FD2B32-D0B6-4E09-8ABC-A383C2EE1B5F}" srcOrd="9" destOrd="0" presId="urn:microsoft.com/office/officeart/2005/8/layout/radial6"/>
    <dgm:cxn modelId="{84B747C8-C86F-4AD2-AEF3-2535F187DA72}" type="presParOf" srcId="{D960D6B2-9E93-46A5-BBC2-61A2297ED108}" destId="{84972171-8C63-428B-987B-0F45C7320A58}" srcOrd="10" destOrd="0" presId="urn:microsoft.com/office/officeart/2005/8/layout/radial6"/>
    <dgm:cxn modelId="{55AF8E22-00B9-4F46-A7A7-B25D4CFAE694}" type="presParOf" srcId="{D960D6B2-9E93-46A5-BBC2-61A2297ED108}" destId="{4BAF6A48-0170-4ABF-89E6-A8D8E326DD29}" srcOrd="11" destOrd="0" presId="urn:microsoft.com/office/officeart/2005/8/layout/radial6"/>
    <dgm:cxn modelId="{D0B04AD6-EA5E-45B2-BC75-285347DEB9AE}" type="presParOf" srcId="{D960D6B2-9E93-46A5-BBC2-61A2297ED108}" destId="{A6FF5023-D9F4-4D94-B27A-BD080A842BF9}" srcOrd="12" destOrd="0" presId="urn:microsoft.com/office/officeart/2005/8/layout/radial6"/>
    <dgm:cxn modelId="{33FFC48F-78DA-49FA-8783-B431E1B098D1}" type="presParOf" srcId="{D960D6B2-9E93-46A5-BBC2-61A2297ED108}" destId="{8F850740-5F4A-436D-B3DB-918C56484C48}" srcOrd="13" destOrd="0" presId="urn:microsoft.com/office/officeart/2005/8/layout/radial6"/>
    <dgm:cxn modelId="{9019134A-5AF4-43CC-8489-B2F4EF861559}" type="presParOf" srcId="{D960D6B2-9E93-46A5-BBC2-61A2297ED108}" destId="{6D221AFD-62C7-4AF8-9F9F-CBA2AA737794}" srcOrd="14" destOrd="0" presId="urn:microsoft.com/office/officeart/2005/8/layout/radial6"/>
    <dgm:cxn modelId="{8216D30B-F25C-4EB2-8793-6A5E963A0986}" type="presParOf" srcId="{D960D6B2-9E93-46A5-BBC2-61A2297ED108}" destId="{0BE04374-A72B-4569-A216-B07C1BDDECF8}" srcOrd="15" destOrd="0" presId="urn:microsoft.com/office/officeart/2005/8/layout/radial6"/>
    <dgm:cxn modelId="{22E2A002-ACB5-4797-89B1-D7ED59B67F11}" type="presParOf" srcId="{D960D6B2-9E93-46A5-BBC2-61A2297ED108}" destId="{735733CE-DF5C-42A6-845A-987C85F80D47}" srcOrd="16" destOrd="0" presId="urn:microsoft.com/office/officeart/2005/8/layout/radial6"/>
    <dgm:cxn modelId="{05E29028-C1F5-4387-B794-6BAD5869C647}" type="presParOf" srcId="{D960D6B2-9E93-46A5-BBC2-61A2297ED108}" destId="{974BC619-F9A7-4B1F-BF97-1BC2AB12892A}" srcOrd="17" destOrd="0" presId="urn:microsoft.com/office/officeart/2005/8/layout/radial6"/>
    <dgm:cxn modelId="{EACE33EC-D27D-4290-8D44-60DED4281CF5}" type="presParOf" srcId="{D960D6B2-9E93-46A5-BBC2-61A2297ED108}" destId="{662202D7-F185-4544-814F-0CDFFCB5B9E6}" srcOrd="18" destOrd="0" presId="urn:microsoft.com/office/officeart/2005/8/layout/radial6"/>
    <dgm:cxn modelId="{4A38B12D-1B7E-47A3-B99B-9F71051BCEBD}" type="presParOf" srcId="{D960D6B2-9E93-46A5-BBC2-61A2297ED108}" destId="{89993015-3FE7-4065-9366-062F97B89B04}" srcOrd="19" destOrd="0" presId="urn:microsoft.com/office/officeart/2005/8/layout/radial6"/>
    <dgm:cxn modelId="{647B937C-8A3F-49BB-A44C-11D49D84D40B}" type="presParOf" srcId="{D960D6B2-9E93-46A5-BBC2-61A2297ED108}" destId="{D4EEF708-DDF7-4325-9D2E-B7B1B8EAB87D}" srcOrd="20" destOrd="0" presId="urn:microsoft.com/office/officeart/2005/8/layout/radial6"/>
    <dgm:cxn modelId="{039DD324-E0CE-405C-9E42-E4C575FD2580}" type="presParOf" srcId="{D960D6B2-9E93-46A5-BBC2-61A2297ED108}" destId="{C72A0CB2-9D3E-407E-A797-D960021293D6}" srcOrd="21" destOrd="0" presId="urn:microsoft.com/office/officeart/2005/8/layout/radial6"/>
    <dgm:cxn modelId="{F8B40790-3AA2-4C73-8C10-75DAD2D3C5A5}" type="presParOf" srcId="{D960D6B2-9E93-46A5-BBC2-61A2297ED108}" destId="{3651E3AC-0378-49E5-A1D7-43B5CE7845B3}" srcOrd="22" destOrd="0" presId="urn:microsoft.com/office/officeart/2005/8/layout/radial6"/>
    <dgm:cxn modelId="{2230178E-8944-4855-8C6D-D21E9E69C410}" type="presParOf" srcId="{D960D6B2-9E93-46A5-BBC2-61A2297ED108}" destId="{AFC4F0CA-9FD1-43EA-BDEF-6F1DCFD0EAD3}" srcOrd="23" destOrd="0" presId="urn:microsoft.com/office/officeart/2005/8/layout/radial6"/>
    <dgm:cxn modelId="{412EE195-76D9-4EE9-8370-CABB2735989F}" type="presParOf" srcId="{D960D6B2-9E93-46A5-BBC2-61A2297ED108}" destId="{FE860CD0-B5CD-4EE0-9D3D-3F78740989C1}" srcOrd="24" destOrd="0" presId="urn:microsoft.com/office/officeart/2005/8/layout/radial6"/>
    <dgm:cxn modelId="{4522E974-4DCC-459C-9ADB-3A300E04B569}" type="presParOf" srcId="{D960D6B2-9E93-46A5-BBC2-61A2297ED108}" destId="{8117C1BC-1F1E-439A-90DF-FDEFAD4B864C}" srcOrd="25" destOrd="0" presId="urn:microsoft.com/office/officeart/2005/8/layout/radial6"/>
    <dgm:cxn modelId="{EB628276-10E3-4F30-94B3-ED8F87F8F6F2}" type="presParOf" srcId="{D960D6B2-9E93-46A5-BBC2-61A2297ED108}" destId="{BEF054EF-9DA4-4E32-AF91-A0C5B54C4DDC}" srcOrd="26" destOrd="0" presId="urn:microsoft.com/office/officeart/2005/8/layout/radial6"/>
    <dgm:cxn modelId="{1C88FDB0-ECE3-4E3D-BFDD-FB9BB73D1202}" type="presParOf" srcId="{D960D6B2-9E93-46A5-BBC2-61A2297ED108}" destId="{90C64781-8E57-4DE5-9FFC-5E71C94AD4CC}" srcOrd="27" destOrd="0" presId="urn:microsoft.com/office/officeart/2005/8/layout/radial6"/>
    <dgm:cxn modelId="{6A136914-D34B-4104-B533-84420B6BCA73}" type="presParOf" srcId="{D960D6B2-9E93-46A5-BBC2-61A2297ED108}" destId="{88A285DB-C935-4A34-8A3A-D79FFDCE0373}" srcOrd="28" destOrd="0" presId="urn:microsoft.com/office/officeart/2005/8/layout/radial6"/>
    <dgm:cxn modelId="{94C66A79-4C45-4711-BC6D-47296C269A83}" type="presParOf" srcId="{D960D6B2-9E93-46A5-BBC2-61A2297ED108}" destId="{3D1CEE51-33E9-4BC4-AD81-B43DCDFDAE44}" srcOrd="29" destOrd="0" presId="urn:microsoft.com/office/officeart/2005/8/layout/radial6"/>
    <dgm:cxn modelId="{F55F7C6B-3099-4667-988F-5743479497B9}" type="presParOf" srcId="{D960D6B2-9E93-46A5-BBC2-61A2297ED108}" destId="{ED4BAF65-71F6-42B8-9998-92CAF782C741}"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0608"/>
          </a:xfrm>
          <a:prstGeom prst="rect">
            <a:avLst/>
          </a:prstGeom>
        </p:spPr>
        <p:txBody>
          <a:bodyPr vert="horz" lIns="88497" tIns="44249" rIns="88497" bIns="44249" rtlCol="0"/>
          <a:lstStyle>
            <a:lvl1pPr algn="l">
              <a:defRPr sz="1100"/>
            </a:lvl1pPr>
          </a:lstStyle>
          <a:p>
            <a:endParaRPr lang="en-US"/>
          </a:p>
        </p:txBody>
      </p:sp>
      <p:sp>
        <p:nvSpPr>
          <p:cNvPr id="3" name="Date Placeholder 2"/>
          <p:cNvSpPr>
            <a:spLocks noGrp="1"/>
          </p:cNvSpPr>
          <p:nvPr>
            <p:ph type="dt" idx="1"/>
          </p:nvPr>
        </p:nvSpPr>
        <p:spPr>
          <a:xfrm>
            <a:off x="4008704" y="0"/>
            <a:ext cx="3066733" cy="420608"/>
          </a:xfrm>
          <a:prstGeom prst="rect">
            <a:avLst/>
          </a:prstGeom>
        </p:spPr>
        <p:txBody>
          <a:bodyPr vert="horz" lIns="88497" tIns="44249" rIns="88497" bIns="44249" rtlCol="0"/>
          <a:lstStyle>
            <a:lvl1pPr algn="r">
              <a:defRPr sz="1100"/>
            </a:lvl1pPr>
          </a:lstStyle>
          <a:p>
            <a:fld id="{84E10ED5-DE14-4334-88B8-9B0507E7C9D1}" type="datetimeFigureOut">
              <a:rPr lang="en-US" smtClean="0"/>
              <a:t>1/14/2015</a:t>
            </a:fld>
            <a:endParaRPr lang="en-US"/>
          </a:p>
        </p:txBody>
      </p:sp>
      <p:sp>
        <p:nvSpPr>
          <p:cNvPr id="4" name="Slide Image Placeholder 3"/>
          <p:cNvSpPr>
            <a:spLocks noGrp="1" noRot="1" noChangeAspect="1"/>
          </p:cNvSpPr>
          <p:nvPr>
            <p:ph type="sldImg" idx="2"/>
          </p:nvPr>
        </p:nvSpPr>
        <p:spPr>
          <a:xfrm>
            <a:off x="1435100" y="631825"/>
            <a:ext cx="4206875" cy="3154363"/>
          </a:xfrm>
          <a:prstGeom prst="rect">
            <a:avLst/>
          </a:prstGeom>
          <a:noFill/>
          <a:ln w="12700">
            <a:solidFill>
              <a:prstClr val="black"/>
            </a:solidFill>
          </a:ln>
        </p:spPr>
        <p:txBody>
          <a:bodyPr vert="horz" lIns="88497" tIns="44249" rIns="88497" bIns="44249" rtlCol="0" anchor="ctr"/>
          <a:lstStyle/>
          <a:p>
            <a:endParaRPr lang="en-US"/>
          </a:p>
        </p:txBody>
      </p:sp>
      <p:sp>
        <p:nvSpPr>
          <p:cNvPr id="5" name="Notes Placeholder 4"/>
          <p:cNvSpPr>
            <a:spLocks noGrp="1"/>
          </p:cNvSpPr>
          <p:nvPr>
            <p:ph type="body" sz="quarter" idx="3"/>
          </p:nvPr>
        </p:nvSpPr>
        <p:spPr>
          <a:xfrm>
            <a:off x="707708" y="3995778"/>
            <a:ext cx="5661660" cy="3785473"/>
          </a:xfrm>
          <a:prstGeom prst="rect">
            <a:avLst/>
          </a:prstGeom>
        </p:spPr>
        <p:txBody>
          <a:bodyPr vert="horz" lIns="88497" tIns="44249" rIns="88497" bIns="442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990095"/>
            <a:ext cx="3066733" cy="420608"/>
          </a:xfrm>
          <a:prstGeom prst="rect">
            <a:avLst/>
          </a:prstGeom>
        </p:spPr>
        <p:txBody>
          <a:bodyPr vert="horz" lIns="88497" tIns="44249" rIns="88497" bIns="44249" rtlCol="0" anchor="b"/>
          <a:lstStyle>
            <a:lvl1pPr algn="l">
              <a:defRPr sz="1100"/>
            </a:lvl1pPr>
          </a:lstStyle>
          <a:p>
            <a:endParaRPr lang="en-US"/>
          </a:p>
        </p:txBody>
      </p:sp>
      <p:sp>
        <p:nvSpPr>
          <p:cNvPr id="7" name="Slide Number Placeholder 6"/>
          <p:cNvSpPr>
            <a:spLocks noGrp="1"/>
          </p:cNvSpPr>
          <p:nvPr>
            <p:ph type="sldNum" sz="quarter" idx="5"/>
          </p:nvPr>
        </p:nvSpPr>
        <p:spPr>
          <a:xfrm>
            <a:off x="4008704" y="7990095"/>
            <a:ext cx="3066733" cy="420608"/>
          </a:xfrm>
          <a:prstGeom prst="rect">
            <a:avLst/>
          </a:prstGeom>
        </p:spPr>
        <p:txBody>
          <a:bodyPr vert="horz" lIns="88497" tIns="44249" rIns="88497" bIns="44249" rtlCol="0" anchor="b"/>
          <a:lstStyle>
            <a:lvl1pPr algn="r">
              <a:defRPr sz="1100"/>
            </a:lvl1pPr>
          </a:lstStyle>
          <a:p>
            <a:fld id="{563F3399-DBFA-410C-A46C-699ABF0FE75D}" type="slidenum">
              <a:rPr lang="en-US" smtClean="0"/>
              <a:t>‹#›</a:t>
            </a:fld>
            <a:endParaRPr lang="en-US"/>
          </a:p>
        </p:txBody>
      </p:sp>
    </p:spTree>
    <p:extLst>
      <p:ext uri="{BB962C8B-B14F-4D97-AF65-F5344CB8AC3E}">
        <p14:creationId xmlns:p14="http://schemas.microsoft.com/office/powerpoint/2010/main" val="4083120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9041" indent="-276554" eaLnBrk="0" hangingPunct="0">
              <a:defRPr>
                <a:solidFill>
                  <a:schemeClr val="tx1"/>
                </a:solidFill>
                <a:latin typeface="Arial" charset="0"/>
              </a:defRPr>
            </a:lvl2pPr>
            <a:lvl3pPr marL="1106217" indent="-221243" eaLnBrk="0" hangingPunct="0">
              <a:defRPr>
                <a:solidFill>
                  <a:schemeClr val="tx1"/>
                </a:solidFill>
                <a:latin typeface="Arial" charset="0"/>
              </a:defRPr>
            </a:lvl3pPr>
            <a:lvl4pPr marL="1548703" indent="-221243" eaLnBrk="0" hangingPunct="0">
              <a:defRPr>
                <a:solidFill>
                  <a:schemeClr val="tx1"/>
                </a:solidFill>
                <a:latin typeface="Arial" charset="0"/>
              </a:defRPr>
            </a:lvl4pPr>
            <a:lvl5pPr marL="1991190" indent="-221243" eaLnBrk="0" hangingPunct="0">
              <a:defRPr>
                <a:solidFill>
                  <a:schemeClr val="tx1"/>
                </a:solidFill>
                <a:latin typeface="Arial" charset="0"/>
              </a:defRPr>
            </a:lvl5pPr>
            <a:lvl6pPr marL="2433676" indent="-221243" eaLnBrk="0" fontAlgn="base" hangingPunct="0">
              <a:spcBef>
                <a:spcPct val="0"/>
              </a:spcBef>
              <a:spcAft>
                <a:spcPct val="0"/>
              </a:spcAft>
              <a:defRPr>
                <a:solidFill>
                  <a:schemeClr val="tx1"/>
                </a:solidFill>
                <a:latin typeface="Arial" charset="0"/>
              </a:defRPr>
            </a:lvl6pPr>
            <a:lvl7pPr marL="2876163" indent="-221243" eaLnBrk="0" fontAlgn="base" hangingPunct="0">
              <a:spcBef>
                <a:spcPct val="0"/>
              </a:spcBef>
              <a:spcAft>
                <a:spcPct val="0"/>
              </a:spcAft>
              <a:defRPr>
                <a:solidFill>
                  <a:schemeClr val="tx1"/>
                </a:solidFill>
                <a:latin typeface="Arial" charset="0"/>
              </a:defRPr>
            </a:lvl7pPr>
            <a:lvl8pPr marL="3318650" indent="-221243" eaLnBrk="0" fontAlgn="base" hangingPunct="0">
              <a:spcBef>
                <a:spcPct val="0"/>
              </a:spcBef>
              <a:spcAft>
                <a:spcPct val="0"/>
              </a:spcAft>
              <a:defRPr>
                <a:solidFill>
                  <a:schemeClr val="tx1"/>
                </a:solidFill>
                <a:latin typeface="Arial" charset="0"/>
              </a:defRPr>
            </a:lvl8pPr>
            <a:lvl9pPr marL="3761137" indent="-221243" eaLnBrk="0" fontAlgn="base" hangingPunct="0">
              <a:spcBef>
                <a:spcPct val="0"/>
              </a:spcBef>
              <a:spcAft>
                <a:spcPct val="0"/>
              </a:spcAft>
              <a:defRPr>
                <a:solidFill>
                  <a:schemeClr val="tx1"/>
                </a:solidFill>
                <a:latin typeface="Arial" charset="0"/>
              </a:defRPr>
            </a:lvl9pPr>
          </a:lstStyle>
          <a:p>
            <a:pPr eaLnBrk="1" hangingPunct="1"/>
            <a:fld id="{234AF262-793D-4B03-9204-240F8BB6515C}" type="slidenum">
              <a:rPr lang="en-US" altLang="en-US">
                <a:solidFill>
                  <a:prstClr val="black"/>
                </a:solidFill>
                <a:latin typeface="Times New Roman" pitchFamily="18" charset="0"/>
              </a:rPr>
              <a:pPr eaLnBrk="1" hangingPunct="1"/>
              <a:t>6</a:t>
            </a:fld>
            <a:endParaRPr lang="en-US" altLang="en-US">
              <a:solidFill>
                <a:prstClr val="black"/>
              </a:solidFill>
              <a:latin typeface="Times New Roman" pitchFamily="18" charset="0"/>
            </a:endParaRPr>
          </a:p>
        </p:txBody>
      </p:sp>
    </p:spTree>
    <p:extLst>
      <p:ext uri="{BB962C8B-B14F-4D97-AF65-F5344CB8AC3E}">
        <p14:creationId xmlns:p14="http://schemas.microsoft.com/office/powerpoint/2010/main" val="903294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9041" indent="-276554" eaLnBrk="0" hangingPunct="0">
              <a:defRPr>
                <a:solidFill>
                  <a:schemeClr val="tx1"/>
                </a:solidFill>
                <a:latin typeface="Arial" charset="0"/>
              </a:defRPr>
            </a:lvl2pPr>
            <a:lvl3pPr marL="1106217" indent="-221243" eaLnBrk="0" hangingPunct="0">
              <a:defRPr>
                <a:solidFill>
                  <a:schemeClr val="tx1"/>
                </a:solidFill>
                <a:latin typeface="Arial" charset="0"/>
              </a:defRPr>
            </a:lvl3pPr>
            <a:lvl4pPr marL="1548703" indent="-221243" eaLnBrk="0" hangingPunct="0">
              <a:defRPr>
                <a:solidFill>
                  <a:schemeClr val="tx1"/>
                </a:solidFill>
                <a:latin typeface="Arial" charset="0"/>
              </a:defRPr>
            </a:lvl4pPr>
            <a:lvl5pPr marL="1991190" indent="-221243" eaLnBrk="0" hangingPunct="0">
              <a:defRPr>
                <a:solidFill>
                  <a:schemeClr val="tx1"/>
                </a:solidFill>
                <a:latin typeface="Arial" charset="0"/>
              </a:defRPr>
            </a:lvl5pPr>
            <a:lvl6pPr marL="2433676" indent="-221243" eaLnBrk="0" fontAlgn="base" hangingPunct="0">
              <a:spcBef>
                <a:spcPct val="0"/>
              </a:spcBef>
              <a:spcAft>
                <a:spcPct val="0"/>
              </a:spcAft>
              <a:defRPr>
                <a:solidFill>
                  <a:schemeClr val="tx1"/>
                </a:solidFill>
                <a:latin typeface="Arial" charset="0"/>
              </a:defRPr>
            </a:lvl6pPr>
            <a:lvl7pPr marL="2876163" indent="-221243" eaLnBrk="0" fontAlgn="base" hangingPunct="0">
              <a:spcBef>
                <a:spcPct val="0"/>
              </a:spcBef>
              <a:spcAft>
                <a:spcPct val="0"/>
              </a:spcAft>
              <a:defRPr>
                <a:solidFill>
                  <a:schemeClr val="tx1"/>
                </a:solidFill>
                <a:latin typeface="Arial" charset="0"/>
              </a:defRPr>
            </a:lvl7pPr>
            <a:lvl8pPr marL="3318650" indent="-221243" eaLnBrk="0" fontAlgn="base" hangingPunct="0">
              <a:spcBef>
                <a:spcPct val="0"/>
              </a:spcBef>
              <a:spcAft>
                <a:spcPct val="0"/>
              </a:spcAft>
              <a:defRPr>
                <a:solidFill>
                  <a:schemeClr val="tx1"/>
                </a:solidFill>
                <a:latin typeface="Arial" charset="0"/>
              </a:defRPr>
            </a:lvl8pPr>
            <a:lvl9pPr marL="3761137" indent="-221243" eaLnBrk="0" fontAlgn="base" hangingPunct="0">
              <a:spcBef>
                <a:spcPct val="0"/>
              </a:spcBef>
              <a:spcAft>
                <a:spcPct val="0"/>
              </a:spcAft>
              <a:defRPr>
                <a:solidFill>
                  <a:schemeClr val="tx1"/>
                </a:solidFill>
                <a:latin typeface="Arial" charset="0"/>
              </a:defRPr>
            </a:lvl9pPr>
          </a:lstStyle>
          <a:p>
            <a:pPr eaLnBrk="1" hangingPunct="1"/>
            <a:fld id="{234AF262-793D-4B03-9204-240F8BB6515C}" type="slidenum">
              <a:rPr lang="en-US" altLang="en-US">
                <a:solidFill>
                  <a:prstClr val="black"/>
                </a:solidFill>
                <a:latin typeface="Times New Roman" pitchFamily="18" charset="0"/>
              </a:rPr>
              <a:pPr eaLnBrk="1" hangingPunct="1"/>
              <a:t>10</a:t>
            </a:fld>
            <a:endParaRPr lang="en-US" altLang="en-US">
              <a:solidFill>
                <a:prstClr val="black"/>
              </a:solidFill>
              <a:latin typeface="Times New Roman" pitchFamily="18" charset="0"/>
            </a:endParaRPr>
          </a:p>
        </p:txBody>
      </p:sp>
    </p:spTree>
    <p:extLst>
      <p:ext uri="{BB962C8B-B14F-4D97-AF65-F5344CB8AC3E}">
        <p14:creationId xmlns:p14="http://schemas.microsoft.com/office/powerpoint/2010/main" val="347923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MX" altLang="en-US" smtClean="0"/>
          </a:p>
        </p:txBody>
      </p:sp>
      <p:sp>
        <p:nvSpPr>
          <p:cNvPr id="60420" name="Slide Number Placeholder 3"/>
          <p:cNvSpPr>
            <a:spLocks noGrp="1"/>
          </p:cNvSpPr>
          <p:nvPr>
            <p:ph type="sldNum" sz="quarter" idx="5"/>
          </p:nvPr>
        </p:nvSpPr>
        <p:spPr/>
        <p:txBody>
          <a:bodyPr/>
          <a:lstStyle/>
          <a:p>
            <a:pPr>
              <a:defRPr/>
            </a:pPr>
            <a:fld id="{D1DBE70C-C40C-416E-9CB6-ACA9EF0CE0C9}" type="slidenum">
              <a:rPr lang="en-US">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3560174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9041" indent="-276554" eaLnBrk="0" hangingPunct="0">
              <a:defRPr>
                <a:solidFill>
                  <a:schemeClr val="tx1"/>
                </a:solidFill>
                <a:latin typeface="Arial" charset="0"/>
              </a:defRPr>
            </a:lvl2pPr>
            <a:lvl3pPr marL="1106217" indent="-221243" eaLnBrk="0" hangingPunct="0">
              <a:defRPr>
                <a:solidFill>
                  <a:schemeClr val="tx1"/>
                </a:solidFill>
                <a:latin typeface="Arial" charset="0"/>
              </a:defRPr>
            </a:lvl3pPr>
            <a:lvl4pPr marL="1548703" indent="-221243" eaLnBrk="0" hangingPunct="0">
              <a:defRPr>
                <a:solidFill>
                  <a:schemeClr val="tx1"/>
                </a:solidFill>
                <a:latin typeface="Arial" charset="0"/>
              </a:defRPr>
            </a:lvl4pPr>
            <a:lvl5pPr marL="1991190" indent="-221243" eaLnBrk="0" hangingPunct="0">
              <a:defRPr>
                <a:solidFill>
                  <a:schemeClr val="tx1"/>
                </a:solidFill>
                <a:latin typeface="Arial" charset="0"/>
              </a:defRPr>
            </a:lvl5pPr>
            <a:lvl6pPr marL="2433676" indent="-221243" eaLnBrk="0" fontAlgn="base" hangingPunct="0">
              <a:spcBef>
                <a:spcPct val="0"/>
              </a:spcBef>
              <a:spcAft>
                <a:spcPct val="0"/>
              </a:spcAft>
              <a:defRPr>
                <a:solidFill>
                  <a:schemeClr val="tx1"/>
                </a:solidFill>
                <a:latin typeface="Arial" charset="0"/>
              </a:defRPr>
            </a:lvl6pPr>
            <a:lvl7pPr marL="2876163" indent="-221243" eaLnBrk="0" fontAlgn="base" hangingPunct="0">
              <a:spcBef>
                <a:spcPct val="0"/>
              </a:spcBef>
              <a:spcAft>
                <a:spcPct val="0"/>
              </a:spcAft>
              <a:defRPr>
                <a:solidFill>
                  <a:schemeClr val="tx1"/>
                </a:solidFill>
                <a:latin typeface="Arial" charset="0"/>
              </a:defRPr>
            </a:lvl7pPr>
            <a:lvl8pPr marL="3318650" indent="-221243" eaLnBrk="0" fontAlgn="base" hangingPunct="0">
              <a:spcBef>
                <a:spcPct val="0"/>
              </a:spcBef>
              <a:spcAft>
                <a:spcPct val="0"/>
              </a:spcAft>
              <a:defRPr>
                <a:solidFill>
                  <a:schemeClr val="tx1"/>
                </a:solidFill>
                <a:latin typeface="Arial" charset="0"/>
              </a:defRPr>
            </a:lvl8pPr>
            <a:lvl9pPr marL="3761137" indent="-221243" eaLnBrk="0" fontAlgn="base" hangingPunct="0">
              <a:spcBef>
                <a:spcPct val="0"/>
              </a:spcBef>
              <a:spcAft>
                <a:spcPct val="0"/>
              </a:spcAft>
              <a:defRPr>
                <a:solidFill>
                  <a:schemeClr val="tx1"/>
                </a:solidFill>
                <a:latin typeface="Arial" charset="0"/>
              </a:defRPr>
            </a:lvl9pPr>
          </a:lstStyle>
          <a:p>
            <a:pPr eaLnBrk="1" hangingPunct="1"/>
            <a:fld id="{DB83ED05-BD16-46E8-8A3B-96CEB4D01BF8}" type="slidenum">
              <a:rPr lang="en-US" altLang="en-US">
                <a:solidFill>
                  <a:prstClr val="black"/>
                </a:solidFill>
                <a:latin typeface="Times New Roman" pitchFamily="18" charset="0"/>
              </a:rPr>
              <a:pPr eaLnBrk="1" hangingPunct="1"/>
              <a:t>23</a:t>
            </a:fld>
            <a:endParaRPr lang="en-US" altLang="en-US">
              <a:solidFill>
                <a:prstClr val="black"/>
              </a:solidFill>
              <a:latin typeface="Times New Roman" pitchFamily="18" charset="0"/>
            </a:endParaRPr>
          </a:p>
        </p:txBody>
      </p:sp>
    </p:spTree>
    <p:extLst>
      <p:ext uri="{BB962C8B-B14F-4D97-AF65-F5344CB8AC3E}">
        <p14:creationId xmlns:p14="http://schemas.microsoft.com/office/powerpoint/2010/main" val="499307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MX" altLang="en-US" smtClean="0"/>
          </a:p>
        </p:txBody>
      </p:sp>
      <p:sp>
        <p:nvSpPr>
          <p:cNvPr id="46084" name="Slide Number Placeholder 3"/>
          <p:cNvSpPr>
            <a:spLocks noGrp="1"/>
          </p:cNvSpPr>
          <p:nvPr>
            <p:ph type="sldNum" sz="quarter" idx="5"/>
          </p:nvPr>
        </p:nvSpPr>
        <p:spPr/>
        <p:txBody>
          <a:bodyPr/>
          <a:lstStyle/>
          <a:p>
            <a:pPr>
              <a:defRPr/>
            </a:pPr>
            <a:fld id="{09BE3914-7D4A-4813-A3BE-9FE97A10C552}" type="slidenum">
              <a:rPr lang="en-US">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428454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9041" indent="-276554" eaLnBrk="0" hangingPunct="0">
              <a:defRPr>
                <a:solidFill>
                  <a:schemeClr val="tx1"/>
                </a:solidFill>
                <a:latin typeface="Arial" charset="0"/>
              </a:defRPr>
            </a:lvl2pPr>
            <a:lvl3pPr marL="1106217" indent="-221243" eaLnBrk="0" hangingPunct="0">
              <a:defRPr>
                <a:solidFill>
                  <a:schemeClr val="tx1"/>
                </a:solidFill>
                <a:latin typeface="Arial" charset="0"/>
              </a:defRPr>
            </a:lvl3pPr>
            <a:lvl4pPr marL="1548703" indent="-221243" eaLnBrk="0" hangingPunct="0">
              <a:defRPr>
                <a:solidFill>
                  <a:schemeClr val="tx1"/>
                </a:solidFill>
                <a:latin typeface="Arial" charset="0"/>
              </a:defRPr>
            </a:lvl4pPr>
            <a:lvl5pPr marL="1991190" indent="-221243" eaLnBrk="0" hangingPunct="0">
              <a:defRPr>
                <a:solidFill>
                  <a:schemeClr val="tx1"/>
                </a:solidFill>
                <a:latin typeface="Arial" charset="0"/>
              </a:defRPr>
            </a:lvl5pPr>
            <a:lvl6pPr marL="2433676" indent="-221243" eaLnBrk="0" fontAlgn="base" hangingPunct="0">
              <a:spcBef>
                <a:spcPct val="0"/>
              </a:spcBef>
              <a:spcAft>
                <a:spcPct val="0"/>
              </a:spcAft>
              <a:defRPr>
                <a:solidFill>
                  <a:schemeClr val="tx1"/>
                </a:solidFill>
                <a:latin typeface="Arial" charset="0"/>
              </a:defRPr>
            </a:lvl6pPr>
            <a:lvl7pPr marL="2876163" indent="-221243" eaLnBrk="0" fontAlgn="base" hangingPunct="0">
              <a:spcBef>
                <a:spcPct val="0"/>
              </a:spcBef>
              <a:spcAft>
                <a:spcPct val="0"/>
              </a:spcAft>
              <a:defRPr>
                <a:solidFill>
                  <a:schemeClr val="tx1"/>
                </a:solidFill>
                <a:latin typeface="Arial" charset="0"/>
              </a:defRPr>
            </a:lvl7pPr>
            <a:lvl8pPr marL="3318650" indent="-221243" eaLnBrk="0" fontAlgn="base" hangingPunct="0">
              <a:spcBef>
                <a:spcPct val="0"/>
              </a:spcBef>
              <a:spcAft>
                <a:spcPct val="0"/>
              </a:spcAft>
              <a:defRPr>
                <a:solidFill>
                  <a:schemeClr val="tx1"/>
                </a:solidFill>
                <a:latin typeface="Arial" charset="0"/>
              </a:defRPr>
            </a:lvl8pPr>
            <a:lvl9pPr marL="3761137" indent="-221243" eaLnBrk="0" fontAlgn="base" hangingPunct="0">
              <a:spcBef>
                <a:spcPct val="0"/>
              </a:spcBef>
              <a:spcAft>
                <a:spcPct val="0"/>
              </a:spcAft>
              <a:defRPr>
                <a:solidFill>
                  <a:schemeClr val="tx1"/>
                </a:solidFill>
                <a:latin typeface="Arial" charset="0"/>
              </a:defRPr>
            </a:lvl9pPr>
          </a:lstStyle>
          <a:p>
            <a:pPr eaLnBrk="1" hangingPunct="1"/>
            <a:fld id="{A4DDFAF0-3A3E-4F98-8AA2-A39AAF5039E9}" type="slidenum">
              <a:rPr lang="en-US" altLang="en-US">
                <a:solidFill>
                  <a:prstClr val="black"/>
                </a:solidFill>
                <a:latin typeface="Times New Roman" pitchFamily="18" charset="0"/>
              </a:rPr>
              <a:pPr eaLnBrk="1" hangingPunct="1"/>
              <a:t>32</a:t>
            </a:fld>
            <a:endParaRPr lang="en-US" altLang="en-US">
              <a:solidFill>
                <a:prstClr val="black"/>
              </a:solidFill>
              <a:latin typeface="Times New Roman" pitchFamily="18" charset="0"/>
            </a:endParaRPr>
          </a:p>
        </p:txBody>
      </p:sp>
    </p:spTree>
    <p:extLst>
      <p:ext uri="{BB962C8B-B14F-4D97-AF65-F5344CB8AC3E}">
        <p14:creationId xmlns:p14="http://schemas.microsoft.com/office/powerpoint/2010/main" val="22691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9041" indent="-276554" eaLnBrk="0" hangingPunct="0">
              <a:defRPr>
                <a:solidFill>
                  <a:schemeClr val="tx1"/>
                </a:solidFill>
                <a:latin typeface="Arial" charset="0"/>
              </a:defRPr>
            </a:lvl2pPr>
            <a:lvl3pPr marL="1106217" indent="-221243" eaLnBrk="0" hangingPunct="0">
              <a:defRPr>
                <a:solidFill>
                  <a:schemeClr val="tx1"/>
                </a:solidFill>
                <a:latin typeface="Arial" charset="0"/>
              </a:defRPr>
            </a:lvl3pPr>
            <a:lvl4pPr marL="1548703" indent="-221243" eaLnBrk="0" hangingPunct="0">
              <a:defRPr>
                <a:solidFill>
                  <a:schemeClr val="tx1"/>
                </a:solidFill>
                <a:latin typeface="Arial" charset="0"/>
              </a:defRPr>
            </a:lvl4pPr>
            <a:lvl5pPr marL="1991190" indent="-221243" eaLnBrk="0" hangingPunct="0">
              <a:defRPr>
                <a:solidFill>
                  <a:schemeClr val="tx1"/>
                </a:solidFill>
                <a:latin typeface="Arial" charset="0"/>
              </a:defRPr>
            </a:lvl5pPr>
            <a:lvl6pPr marL="2433676" indent="-221243" eaLnBrk="0" fontAlgn="base" hangingPunct="0">
              <a:spcBef>
                <a:spcPct val="0"/>
              </a:spcBef>
              <a:spcAft>
                <a:spcPct val="0"/>
              </a:spcAft>
              <a:defRPr>
                <a:solidFill>
                  <a:schemeClr val="tx1"/>
                </a:solidFill>
                <a:latin typeface="Arial" charset="0"/>
              </a:defRPr>
            </a:lvl6pPr>
            <a:lvl7pPr marL="2876163" indent="-221243" eaLnBrk="0" fontAlgn="base" hangingPunct="0">
              <a:spcBef>
                <a:spcPct val="0"/>
              </a:spcBef>
              <a:spcAft>
                <a:spcPct val="0"/>
              </a:spcAft>
              <a:defRPr>
                <a:solidFill>
                  <a:schemeClr val="tx1"/>
                </a:solidFill>
                <a:latin typeface="Arial" charset="0"/>
              </a:defRPr>
            </a:lvl7pPr>
            <a:lvl8pPr marL="3318650" indent="-221243" eaLnBrk="0" fontAlgn="base" hangingPunct="0">
              <a:spcBef>
                <a:spcPct val="0"/>
              </a:spcBef>
              <a:spcAft>
                <a:spcPct val="0"/>
              </a:spcAft>
              <a:defRPr>
                <a:solidFill>
                  <a:schemeClr val="tx1"/>
                </a:solidFill>
                <a:latin typeface="Arial" charset="0"/>
              </a:defRPr>
            </a:lvl8pPr>
            <a:lvl9pPr marL="3761137" indent="-221243" eaLnBrk="0" fontAlgn="base" hangingPunct="0">
              <a:spcBef>
                <a:spcPct val="0"/>
              </a:spcBef>
              <a:spcAft>
                <a:spcPct val="0"/>
              </a:spcAft>
              <a:defRPr>
                <a:solidFill>
                  <a:schemeClr val="tx1"/>
                </a:solidFill>
                <a:latin typeface="Arial" charset="0"/>
              </a:defRPr>
            </a:lvl9pPr>
          </a:lstStyle>
          <a:p>
            <a:pPr eaLnBrk="1" hangingPunct="1"/>
            <a:fld id="{9362DB44-4FB9-4F41-B6A4-1A4539268425}" type="slidenum">
              <a:rPr lang="en-US" altLang="en-US">
                <a:solidFill>
                  <a:prstClr val="black"/>
                </a:solidFill>
                <a:latin typeface="Times New Roman" pitchFamily="18" charset="0"/>
              </a:rPr>
              <a:pPr eaLnBrk="1" hangingPunct="1"/>
              <a:t>33</a:t>
            </a:fld>
            <a:endParaRPr lang="en-US" altLang="en-US">
              <a:solidFill>
                <a:prstClr val="black"/>
              </a:solidFill>
              <a:latin typeface="Times New Roman" pitchFamily="18" charset="0"/>
            </a:endParaRPr>
          </a:p>
        </p:txBody>
      </p:sp>
    </p:spTree>
    <p:extLst>
      <p:ext uri="{BB962C8B-B14F-4D97-AF65-F5344CB8AC3E}">
        <p14:creationId xmlns:p14="http://schemas.microsoft.com/office/powerpoint/2010/main" val="1142060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
            <a:ext cx="7772400" cy="1470025"/>
          </a:xfrm>
        </p:spPr>
        <p:txBody>
          <a:bodyPr anchor="b"/>
          <a:lstStyle>
            <a:lvl1pPr>
              <a:defRPr>
                <a:solidFill>
                  <a:schemeClr val="bg2">
                    <a:lumMod val="25000"/>
                  </a:schemeClr>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9600" y="1328400"/>
            <a:ext cx="6400800" cy="1752600"/>
          </a:xfrm>
        </p:spPr>
        <p:txBody>
          <a:bodyPr>
            <a:normAutofit/>
          </a:bodyPr>
          <a:lstStyle>
            <a:lvl1pPr marL="0" indent="0" algn="l">
              <a:buNone/>
              <a:defRPr sz="2400">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054995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963F860D-C076-4914-84ED-E13F9854F528}"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6624917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3550" y="68263"/>
            <a:ext cx="2179638" cy="6027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638" y="68263"/>
            <a:ext cx="6386512" cy="6027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8EEDD-92F6-4201-807C-31EF54B78D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533553"/>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fontAlgn="base">
                <a:spcBef>
                  <a:spcPct val="0"/>
                </a:spcBef>
                <a:spcAft>
                  <a:spcPct val="0"/>
                </a:spcAft>
                <a:defRPr/>
              </a:pPr>
              <a:endParaRPr lang="en-US">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fontAlgn="base">
                <a:spcBef>
                  <a:spcPct val="0"/>
                </a:spcBef>
                <a:spcAft>
                  <a:spcPct val="0"/>
                </a:spcAft>
                <a:defRPr/>
              </a:pPr>
              <a:endParaRPr lang="en-US">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fontAlgn="base">
                <a:spcBef>
                  <a:spcPct val="0"/>
                </a:spcBef>
                <a:spcAft>
                  <a:spcPct val="0"/>
                </a:spcAft>
                <a:defRPr/>
              </a:pPr>
              <a:endParaRPr lang="en-US">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fontAlgn="base">
                <a:spcBef>
                  <a:spcPct val="0"/>
                </a:spcBef>
                <a:spcAft>
                  <a:spcPct val="0"/>
                </a:spcAft>
                <a:defRPr/>
              </a:pPr>
              <a:endParaRPr lang="en-US">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fontAlgn="base">
                <a:spcBef>
                  <a:spcPct val="0"/>
                </a:spcBef>
                <a:spcAft>
                  <a:spcPct val="0"/>
                </a:spcAft>
                <a:defRPr/>
              </a:pPr>
              <a:endParaRPr lang="en-US">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sp>
        <p:nvSpPr>
          <p:cNvPr id="720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720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s-ES"/>
              <a:t>Haga clic para cambiar el estilo de título	</a:t>
            </a:r>
          </a:p>
        </p:txBody>
      </p:sp>
      <p:sp>
        <p:nvSpPr>
          <p:cNvPr id="39" name="Rectangle 37"/>
          <p:cNvSpPr>
            <a:spLocks noGrp="1" noChangeArrowheads="1"/>
          </p:cNvSpPr>
          <p:nvPr>
            <p:ph type="dt" sz="half" idx="10"/>
          </p:nvPr>
        </p:nvSpPr>
        <p:spPr/>
        <p:txBody>
          <a:bodyPr/>
          <a:lstStyle>
            <a:lvl1pPr>
              <a:defRPr/>
            </a:lvl1pPr>
          </a:lstStyle>
          <a:p>
            <a:pPr>
              <a:defRPr/>
            </a:pPr>
            <a:endParaRPr lang="es-E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s-E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27AC6EDF-074B-460D-BC51-8D478BFE7393}" type="slidenum">
              <a:rPr lang="es-ES">
                <a:solidFill>
                  <a:srgbClr val="FFFFFF"/>
                </a:solidFill>
              </a:rPr>
              <a:pPr>
                <a:defRPr/>
              </a:pPr>
              <a:t>‹#›</a:t>
            </a:fld>
            <a:endParaRPr lang="es-ES">
              <a:solidFill>
                <a:srgbClr val="FFFFFF"/>
              </a:solidFill>
            </a:endParaRPr>
          </a:p>
        </p:txBody>
      </p:sp>
    </p:spTree>
    <p:extLst>
      <p:ext uri="{BB962C8B-B14F-4D97-AF65-F5344CB8AC3E}">
        <p14:creationId xmlns:p14="http://schemas.microsoft.com/office/powerpoint/2010/main" val="31096442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9B1177F-49B8-458D-AB37-6F156439450E}" type="slidenum">
              <a:rPr lang="es-ES">
                <a:solidFill>
                  <a:srgbClr val="FFFFFF"/>
                </a:solidFill>
              </a:rPr>
              <a:pPr>
                <a:defRPr/>
              </a:pPr>
              <a:t>‹#›</a:t>
            </a:fld>
            <a:endParaRPr lang="es-ES">
              <a:solidFill>
                <a:srgbClr val="FFFFFF"/>
              </a:solidFill>
            </a:endParaRPr>
          </a:p>
        </p:txBody>
      </p:sp>
    </p:spTree>
    <p:extLst>
      <p:ext uri="{BB962C8B-B14F-4D97-AF65-F5344CB8AC3E}">
        <p14:creationId xmlns:p14="http://schemas.microsoft.com/office/powerpoint/2010/main" val="10486515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159AEA15-E31C-4179-8FD8-36EDE289B79A}" type="slidenum">
              <a:rPr lang="es-ES">
                <a:solidFill>
                  <a:srgbClr val="FFFFFF"/>
                </a:solidFill>
              </a:rPr>
              <a:pPr>
                <a:defRPr/>
              </a:pPr>
              <a:t>‹#›</a:t>
            </a:fld>
            <a:endParaRPr lang="es-ES">
              <a:solidFill>
                <a:srgbClr val="FFFFFF"/>
              </a:solidFill>
            </a:endParaRPr>
          </a:p>
        </p:txBody>
      </p:sp>
    </p:spTree>
    <p:extLst>
      <p:ext uri="{BB962C8B-B14F-4D97-AF65-F5344CB8AC3E}">
        <p14:creationId xmlns:p14="http://schemas.microsoft.com/office/powerpoint/2010/main" val="32357191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4D039F29-70A2-48D7-9DAC-21CB86287395}" type="slidenum">
              <a:rPr lang="es-ES">
                <a:solidFill>
                  <a:srgbClr val="FFFFFF"/>
                </a:solidFill>
              </a:rPr>
              <a:pPr>
                <a:defRPr/>
              </a:pPr>
              <a:t>‹#›</a:t>
            </a:fld>
            <a:endParaRPr lang="es-ES">
              <a:solidFill>
                <a:srgbClr val="FFFFFF"/>
              </a:solidFill>
            </a:endParaRPr>
          </a:p>
        </p:txBody>
      </p:sp>
    </p:spTree>
    <p:extLst>
      <p:ext uri="{BB962C8B-B14F-4D97-AF65-F5344CB8AC3E}">
        <p14:creationId xmlns:p14="http://schemas.microsoft.com/office/powerpoint/2010/main" val="4104328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AE97D54-CD41-49FF-A363-61945DB19056}" type="slidenum">
              <a:rPr lang="es-ES">
                <a:solidFill>
                  <a:srgbClr val="FFFFFF"/>
                </a:solidFill>
              </a:rPr>
              <a:pPr>
                <a:defRPr/>
              </a:pPr>
              <a:t>‹#›</a:t>
            </a:fld>
            <a:endParaRPr lang="es-ES">
              <a:solidFill>
                <a:srgbClr val="FFFFFF"/>
              </a:solidFill>
            </a:endParaRPr>
          </a:p>
        </p:txBody>
      </p:sp>
    </p:spTree>
    <p:extLst>
      <p:ext uri="{BB962C8B-B14F-4D97-AF65-F5344CB8AC3E}">
        <p14:creationId xmlns:p14="http://schemas.microsoft.com/office/powerpoint/2010/main" val="9525648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53FC6FFA-66C5-4EAF-9628-81B1890D0F62}" type="slidenum">
              <a:rPr lang="es-ES">
                <a:solidFill>
                  <a:srgbClr val="FFFFFF"/>
                </a:solidFill>
              </a:rPr>
              <a:pPr>
                <a:defRPr/>
              </a:pPr>
              <a:t>‹#›</a:t>
            </a:fld>
            <a:endParaRPr lang="es-ES">
              <a:solidFill>
                <a:srgbClr val="FFFFFF"/>
              </a:solidFill>
            </a:endParaRPr>
          </a:p>
        </p:txBody>
      </p:sp>
    </p:spTree>
    <p:extLst>
      <p:ext uri="{BB962C8B-B14F-4D97-AF65-F5344CB8AC3E}">
        <p14:creationId xmlns:p14="http://schemas.microsoft.com/office/powerpoint/2010/main" val="4076095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FA3A8D7-E3CB-41FB-905C-7A7802DCEF49}" type="slidenum">
              <a:rPr lang="es-ES">
                <a:solidFill>
                  <a:srgbClr val="FFFFFF"/>
                </a:solidFill>
              </a:rPr>
              <a:pPr>
                <a:defRPr/>
              </a:pPr>
              <a:t>‹#›</a:t>
            </a:fld>
            <a:endParaRPr lang="es-ES">
              <a:solidFill>
                <a:srgbClr val="FFFFFF"/>
              </a:solidFill>
            </a:endParaRPr>
          </a:p>
        </p:txBody>
      </p:sp>
    </p:spTree>
    <p:extLst>
      <p:ext uri="{BB962C8B-B14F-4D97-AF65-F5344CB8AC3E}">
        <p14:creationId xmlns:p14="http://schemas.microsoft.com/office/powerpoint/2010/main" val="33988832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5BAA03B-CB90-4DE7-8A64-0454C129E471}" type="slidenum">
              <a:rPr lang="es-ES">
                <a:solidFill>
                  <a:srgbClr val="FFFFFF"/>
                </a:solidFill>
              </a:rPr>
              <a:pPr>
                <a:defRPr/>
              </a:pPr>
              <a:t>‹#›</a:t>
            </a:fld>
            <a:endParaRPr lang="es-ES">
              <a:solidFill>
                <a:srgbClr val="FFFFFF"/>
              </a:solidFill>
            </a:endParaRPr>
          </a:p>
        </p:txBody>
      </p:sp>
    </p:spTree>
    <p:extLst>
      <p:ext uri="{BB962C8B-B14F-4D97-AF65-F5344CB8AC3E}">
        <p14:creationId xmlns:p14="http://schemas.microsoft.com/office/powerpoint/2010/main" val="41833046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A00187A5-C5FF-435E-B1C5-C1AB03867E31}" type="slidenum">
              <a:rPr lang="es-ES">
                <a:solidFill>
                  <a:srgbClr val="FFFFFF"/>
                </a:solidFill>
              </a:rPr>
              <a:pPr>
                <a:defRPr/>
              </a:pPr>
              <a:t>‹#›</a:t>
            </a:fld>
            <a:endParaRPr lang="es-ES">
              <a:solidFill>
                <a:srgbClr val="FFFFFF"/>
              </a:solidFill>
            </a:endParaRPr>
          </a:p>
        </p:txBody>
      </p:sp>
    </p:spTree>
    <p:extLst>
      <p:ext uri="{BB962C8B-B14F-4D97-AF65-F5344CB8AC3E}">
        <p14:creationId xmlns:p14="http://schemas.microsoft.com/office/powerpoint/2010/main" val="35503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1"/>
            <a:ext cx="5111751"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752601"/>
            <a:ext cx="30083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9"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2FA6EE5D-610F-4F78-882F-6E3CE21431C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8979747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9D04839-C262-4541-9948-D3A5DF79127B}" type="slidenum">
              <a:rPr lang="es-ES">
                <a:solidFill>
                  <a:srgbClr val="FFFFFF"/>
                </a:solidFill>
              </a:rPr>
              <a:pPr>
                <a:defRPr/>
              </a:pPr>
              <a:t>‹#›</a:t>
            </a:fld>
            <a:endParaRPr lang="es-ES">
              <a:solidFill>
                <a:srgbClr val="FFFFFF"/>
              </a:solidFill>
            </a:endParaRPr>
          </a:p>
        </p:txBody>
      </p:sp>
    </p:spTree>
    <p:extLst>
      <p:ext uri="{BB962C8B-B14F-4D97-AF65-F5344CB8AC3E}">
        <p14:creationId xmlns:p14="http://schemas.microsoft.com/office/powerpoint/2010/main" val="30202324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F2851D1-E69F-4193-984C-A999E52815E3}" type="slidenum">
              <a:rPr lang="es-ES">
                <a:solidFill>
                  <a:srgbClr val="FFFFFF"/>
                </a:solidFill>
              </a:rPr>
              <a:pPr>
                <a:defRPr/>
              </a:pPr>
              <a:t>‹#›</a:t>
            </a:fld>
            <a:endParaRPr lang="es-ES">
              <a:solidFill>
                <a:srgbClr val="FFFFFF"/>
              </a:solidFill>
            </a:endParaRPr>
          </a:p>
        </p:txBody>
      </p:sp>
    </p:spTree>
    <p:extLst>
      <p:ext uri="{BB962C8B-B14F-4D97-AF65-F5344CB8AC3E}">
        <p14:creationId xmlns:p14="http://schemas.microsoft.com/office/powerpoint/2010/main" val="28881635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752601"/>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3124200" y="6550025"/>
            <a:ext cx="2895600" cy="365125"/>
          </a:xfrm>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5"/>
          </p:nvPr>
        </p:nvSpPr>
        <p:spPr>
          <a:xfrm>
            <a:off x="457200" y="6550025"/>
            <a:ext cx="2133600" cy="365125"/>
          </a:xfrm>
        </p:spPr>
        <p:txBody>
          <a:bodyPr/>
          <a:lstStyle>
            <a:lvl1pPr algn="l">
              <a:defRPr b="1">
                <a:solidFill>
                  <a:schemeClr val="accent1">
                    <a:lumMod val="75000"/>
                  </a:schemeClr>
                </a:solidFill>
              </a:defRPr>
            </a:lvl1pPr>
          </a:lstStyle>
          <a:p>
            <a:pPr>
              <a:defRPr/>
            </a:pPr>
            <a:fld id="{6E69E86C-66A8-4081-B604-F96412278BD1}" type="slidenum">
              <a:rPr lang="en-US">
                <a:solidFill>
                  <a:srgbClr val="2EB62E">
                    <a:lumMod val="75000"/>
                  </a:srgbClr>
                </a:solidFill>
              </a:rPr>
              <a:pPr>
                <a:defRPr/>
              </a:pPr>
              <a:t>‹#›</a:t>
            </a:fld>
            <a:endParaRPr lang="en-US" dirty="0">
              <a:solidFill>
                <a:srgbClr val="2EB62E">
                  <a:lumMod val="75000"/>
                </a:srgbClr>
              </a:solidFill>
            </a:endParaRPr>
          </a:p>
        </p:txBody>
      </p:sp>
    </p:spTree>
    <p:extLst>
      <p:ext uri="{BB962C8B-B14F-4D97-AF65-F5344CB8AC3E}">
        <p14:creationId xmlns:p14="http://schemas.microsoft.com/office/powerpoint/2010/main" val="12477470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752601"/>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3124200" y="6550025"/>
            <a:ext cx="2895600" cy="365125"/>
          </a:xfrm>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5"/>
          </p:nvPr>
        </p:nvSpPr>
        <p:spPr>
          <a:xfrm>
            <a:off x="457200" y="6550025"/>
            <a:ext cx="2133600" cy="365125"/>
          </a:xfrm>
        </p:spPr>
        <p:txBody>
          <a:bodyPr/>
          <a:lstStyle>
            <a:lvl1pPr algn="l">
              <a:defRPr b="1">
                <a:solidFill>
                  <a:schemeClr val="accent1">
                    <a:lumMod val="75000"/>
                  </a:schemeClr>
                </a:solidFill>
              </a:defRPr>
            </a:lvl1pPr>
          </a:lstStyle>
          <a:p>
            <a:pPr>
              <a:defRPr/>
            </a:pPr>
            <a:fld id="{64925D21-57EA-454B-9243-DE631084E4BB}" type="slidenum">
              <a:rPr lang="en-US">
                <a:solidFill>
                  <a:srgbClr val="2EB62E">
                    <a:lumMod val="75000"/>
                  </a:srgbClr>
                </a:solidFill>
              </a:rPr>
              <a:pPr>
                <a:defRPr/>
              </a:pPr>
              <a:t>‹#›</a:t>
            </a:fld>
            <a:endParaRPr lang="en-US" dirty="0">
              <a:solidFill>
                <a:srgbClr val="2EB62E">
                  <a:lumMod val="75000"/>
                </a:srgbClr>
              </a:solidFill>
            </a:endParaRPr>
          </a:p>
        </p:txBody>
      </p:sp>
    </p:spTree>
    <p:extLst>
      <p:ext uri="{BB962C8B-B14F-4D97-AF65-F5344CB8AC3E}">
        <p14:creationId xmlns:p14="http://schemas.microsoft.com/office/powerpoint/2010/main" val="15465382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
            <a:ext cx="7772400" cy="1470025"/>
          </a:xfrm>
        </p:spPr>
        <p:txBody>
          <a:bodyPr anchor="b"/>
          <a:lstStyle>
            <a:lvl1pPr>
              <a:defRPr>
                <a:solidFill>
                  <a:schemeClr val="bg2">
                    <a:lumMod val="25000"/>
                  </a:schemeClr>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9600" y="1328400"/>
            <a:ext cx="6400800" cy="1752600"/>
          </a:xfrm>
        </p:spPr>
        <p:txBody>
          <a:bodyPr>
            <a:normAutofit/>
          </a:bodyPr>
          <a:lstStyle>
            <a:lvl1pPr marL="0" indent="0" algn="l">
              <a:buNone/>
              <a:defRPr sz="2400">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728247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752601"/>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3124200" y="6550025"/>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5"/>
          </p:nvPr>
        </p:nvSpPr>
        <p:spPr>
          <a:xfrm>
            <a:off x="457200" y="6550025"/>
            <a:ext cx="2133600" cy="365125"/>
          </a:xfrm>
        </p:spPr>
        <p:txBody>
          <a:bodyPr/>
          <a:lstStyle>
            <a:lvl1pPr algn="l">
              <a:defRPr b="1">
                <a:solidFill>
                  <a:schemeClr val="accent1">
                    <a:lumMod val="75000"/>
                  </a:schemeClr>
                </a:solidFill>
              </a:defRPr>
            </a:lvl1pPr>
          </a:lstStyle>
          <a:p>
            <a:pPr>
              <a:defRPr/>
            </a:pPr>
            <a:fld id="{48D6EC05-D79C-4931-BF51-A85087E7462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41009181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1981200" y="1676400"/>
            <a:ext cx="6629400" cy="838200"/>
          </a:xfrm>
        </p:spPr>
        <p:txBody>
          <a:bodyPr>
            <a:normAutofit/>
          </a:bodyPr>
          <a:lstStyle>
            <a:lvl1pPr marL="57150" indent="0">
              <a:buFontTx/>
              <a:buNone/>
              <a:defRPr sz="2400" baseline="0"/>
            </a:lvl1pPr>
          </a:lstStyle>
          <a:p>
            <a:pPr lvl="0"/>
            <a:r>
              <a:rPr lang="en-US" dirty="0" smtClean="0"/>
              <a:t>Click to edit Master text styles</a:t>
            </a:r>
          </a:p>
        </p:txBody>
      </p:sp>
      <p:sp>
        <p:nvSpPr>
          <p:cNvPr id="10"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7"/>
          </p:nvPr>
        </p:nvSpPr>
        <p:spPr/>
        <p:txBody>
          <a:bodyPr/>
          <a:lstStyle>
            <a:lvl1pPr>
              <a:defRPr/>
            </a:lvl1pPr>
          </a:lstStyle>
          <a:p>
            <a:pPr>
              <a:defRPr/>
            </a:pPr>
            <a:fld id="{6B4FCB17-E5E3-4D6B-BCA5-4D97C2AE7F7A}"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9790747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C7FB3718-AB85-4F99-8EDF-A856EB920393}"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8093181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6"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0842A591-597E-41DB-9F62-E0C18BFF2CB0}"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7209788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2971800" y="1752601"/>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4"/>
          </p:nvPr>
        </p:nvSpPr>
        <p:spPr>
          <a:xfrm>
            <a:off x="457200" y="33528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2971800" y="3352800"/>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12" name="Slide Number Placeholder 5"/>
          <p:cNvSpPr>
            <a:spLocks noGrp="1"/>
          </p:cNvSpPr>
          <p:nvPr>
            <p:ph type="sldNum" sz="quarter" idx="17"/>
          </p:nvPr>
        </p:nvSpPr>
        <p:spPr/>
        <p:txBody>
          <a:bodyPr/>
          <a:lstStyle>
            <a:lvl1pPr>
              <a:defRPr/>
            </a:lvl1pPr>
          </a:lstStyle>
          <a:p>
            <a:pPr>
              <a:defRPr/>
            </a:pPr>
            <a:fld id="{6C21B7AE-2E58-4688-8751-1ACE5A406AB4}"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009660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5200" y="5181601"/>
            <a:ext cx="3962400" cy="338138"/>
          </a:xfrm>
        </p:spPr>
        <p:txBody>
          <a:bodyPr anchor="b"/>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505200" y="5486400"/>
            <a:ext cx="3962400" cy="804862"/>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2"/>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6" name="Slide Number Placeholder 3"/>
          <p:cNvSpPr>
            <a:spLocks noGrp="1"/>
          </p:cNvSpPr>
          <p:nvPr>
            <p:ph type="sldNum" sz="quarter" idx="11"/>
          </p:nvPr>
        </p:nvSpPr>
        <p:spPr/>
        <p:txBody>
          <a:bodyPr/>
          <a:lstStyle>
            <a:lvl1pPr>
              <a:defRPr/>
            </a:lvl1pPr>
          </a:lstStyle>
          <a:p>
            <a:pPr>
              <a:defRPr/>
            </a:pPr>
            <a:fld id="{2069C148-C9CE-4323-8024-D0F9668F0A3F}"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6735164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cxnSp>
        <p:nvCxnSpPr>
          <p:cNvPr id="12" name="Straight Connector 11"/>
          <p:cNvCxnSpPr>
            <a:endCxn id="9" idx="3"/>
          </p:cNvCxnSpPr>
          <p:nvPr userDrawn="1"/>
        </p:nvCxnSpPr>
        <p:spPr>
          <a:xfrm rot="5400000">
            <a:off x="1651000" y="3303588"/>
            <a:ext cx="3100387"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a:off x="3963194" y="3809206"/>
            <a:ext cx="4114800"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
          </p:nvPr>
        </p:nvSpPr>
        <p:spPr>
          <a:xfrm>
            <a:off x="4572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385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Footer Placeholder 2"/>
          <p:cNvSpPr>
            <a:spLocks noGrp="1"/>
          </p:cNvSpPr>
          <p:nvPr>
            <p:ph type="ftr" sz="quarter" idx="18"/>
          </p:nvPr>
        </p:nvSpPr>
        <p:spPr/>
        <p:txBody>
          <a:bodyPr/>
          <a:lstStyle>
            <a:lvl1pPr>
              <a:defRPr/>
            </a:lvl1pPr>
          </a:lstStyle>
          <a:p>
            <a:pPr>
              <a:defRPr/>
            </a:pPr>
            <a:endParaRPr lang="en-US">
              <a:solidFill>
                <a:srgbClr val="0F6FC6">
                  <a:lumMod val="75000"/>
                </a:srgbClr>
              </a:solidFill>
            </a:endParaRPr>
          </a:p>
        </p:txBody>
      </p:sp>
      <p:sp>
        <p:nvSpPr>
          <p:cNvPr id="18" name="Slide Number Placeholder 3"/>
          <p:cNvSpPr>
            <a:spLocks noGrp="1"/>
          </p:cNvSpPr>
          <p:nvPr>
            <p:ph type="sldNum" sz="quarter" idx="19"/>
          </p:nvPr>
        </p:nvSpPr>
        <p:spPr/>
        <p:txBody>
          <a:bodyPr/>
          <a:lstStyle>
            <a:lvl1pPr>
              <a:defRPr/>
            </a:lvl1pPr>
          </a:lstStyle>
          <a:p>
            <a:pPr>
              <a:defRPr/>
            </a:pPr>
            <a:fld id="{EEA7B008-DA72-4457-9774-19EFB547442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5973662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752601"/>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1" y="2057401"/>
            <a:ext cx="40401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6" y="2057401"/>
            <a:ext cx="4041775"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2"/>
          </p:nvPr>
        </p:nvSpPr>
        <p:spPr>
          <a:xfrm>
            <a:off x="4648201" y="1752602"/>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4"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8"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9" name="Slide Number Placeholder 5"/>
          <p:cNvSpPr>
            <a:spLocks noGrp="1"/>
          </p:cNvSpPr>
          <p:nvPr>
            <p:ph type="sldNum" sz="quarter" idx="15"/>
          </p:nvPr>
        </p:nvSpPr>
        <p:spPr/>
        <p:txBody>
          <a:bodyPr/>
          <a:lstStyle>
            <a:lvl1pPr>
              <a:defRPr/>
            </a:lvl1pPr>
          </a:lstStyle>
          <a:p>
            <a:pPr>
              <a:defRPr/>
            </a:pPr>
            <a:fld id="{E24B04E7-5DFF-44F0-806D-C2779A307BFB}"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4933445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5"/>
          </p:nvPr>
        </p:nvSpPr>
        <p:spPr/>
        <p:txBody>
          <a:bodyPr/>
          <a:lstStyle>
            <a:lvl1pPr>
              <a:defRPr/>
            </a:lvl1pPr>
          </a:lstStyle>
          <a:p>
            <a:pPr>
              <a:defRPr/>
            </a:pPr>
            <a:fld id="{F407A9FF-6C00-464F-AA2C-54D7B4B996DC}"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716285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8D0A0B30-D7A8-4C66-9179-B0BDB38F60D4}"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6711221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1"/>
            <a:ext cx="5111751"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752601"/>
            <a:ext cx="30083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9"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86926F3D-51B7-4C51-9689-E721D3A2FD23}"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7794510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5200" y="5181601"/>
            <a:ext cx="3962400" cy="338138"/>
          </a:xfrm>
        </p:spPr>
        <p:txBody>
          <a:bodyPr anchor="b"/>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505200" y="5486400"/>
            <a:ext cx="3962400" cy="804862"/>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2"/>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6" name="Slide Number Placeholder 3"/>
          <p:cNvSpPr>
            <a:spLocks noGrp="1"/>
          </p:cNvSpPr>
          <p:nvPr>
            <p:ph type="sldNum" sz="quarter" idx="11"/>
          </p:nvPr>
        </p:nvSpPr>
        <p:spPr/>
        <p:txBody>
          <a:bodyPr/>
          <a:lstStyle>
            <a:lvl1pPr>
              <a:defRPr/>
            </a:lvl1pPr>
          </a:lstStyle>
          <a:p>
            <a:pPr>
              <a:defRPr/>
            </a:pPr>
            <a:fld id="{4501953B-C70C-4E47-9630-75EF2639B269}"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4473098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92E02552-F553-4BFA-A6B8-38EBCBEB3B33}"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2721644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2746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716280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399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F6FC6">
                  <a:lumMod val="75000"/>
                </a:srgb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A7F6462-248E-4B0B-88AC-86543BB49B9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1637840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
            <a:ext cx="7772400" cy="1470025"/>
          </a:xfrm>
        </p:spPr>
        <p:txBody>
          <a:bodyPr anchor="b"/>
          <a:lstStyle>
            <a:lvl1pPr>
              <a:defRPr>
                <a:solidFill>
                  <a:schemeClr val="bg2">
                    <a:lumMod val="25000"/>
                  </a:schemeClr>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9600" y="1328400"/>
            <a:ext cx="6400800" cy="1752600"/>
          </a:xfrm>
        </p:spPr>
        <p:txBody>
          <a:bodyPr>
            <a:normAutofit/>
          </a:bodyPr>
          <a:lstStyle>
            <a:lvl1pPr marL="0" indent="0" algn="l">
              <a:buNone/>
              <a:defRPr sz="2400">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0896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8BC5FAB2-5F64-468F-A728-8B12E7CFD35C}"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6485303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752601"/>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3124200" y="6550025"/>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5"/>
          </p:nvPr>
        </p:nvSpPr>
        <p:spPr>
          <a:xfrm>
            <a:off x="457200" y="6550025"/>
            <a:ext cx="2133600" cy="365125"/>
          </a:xfrm>
        </p:spPr>
        <p:txBody>
          <a:bodyPr/>
          <a:lstStyle>
            <a:lvl1pPr algn="l">
              <a:defRPr b="1">
                <a:solidFill>
                  <a:schemeClr val="accent1">
                    <a:lumMod val="75000"/>
                  </a:schemeClr>
                </a:solidFill>
              </a:defRPr>
            </a:lvl1pPr>
          </a:lstStyle>
          <a:p>
            <a:pPr>
              <a:defRPr/>
            </a:pPr>
            <a:fld id="{48D6EC05-D79C-4931-BF51-A85087E7462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9456381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1981200" y="1676400"/>
            <a:ext cx="6629400" cy="838200"/>
          </a:xfrm>
        </p:spPr>
        <p:txBody>
          <a:bodyPr>
            <a:normAutofit/>
          </a:bodyPr>
          <a:lstStyle>
            <a:lvl1pPr marL="57150" indent="0">
              <a:buFontTx/>
              <a:buNone/>
              <a:defRPr sz="2400" baseline="0"/>
            </a:lvl1pPr>
          </a:lstStyle>
          <a:p>
            <a:pPr lvl="0"/>
            <a:r>
              <a:rPr lang="en-US" dirty="0" smtClean="0"/>
              <a:t>Click to edit Master text styles</a:t>
            </a:r>
          </a:p>
        </p:txBody>
      </p:sp>
      <p:sp>
        <p:nvSpPr>
          <p:cNvPr id="10"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7"/>
          </p:nvPr>
        </p:nvSpPr>
        <p:spPr/>
        <p:txBody>
          <a:bodyPr/>
          <a:lstStyle>
            <a:lvl1pPr>
              <a:defRPr/>
            </a:lvl1pPr>
          </a:lstStyle>
          <a:p>
            <a:pPr>
              <a:defRPr/>
            </a:pPr>
            <a:fld id="{6B4FCB17-E5E3-4D6B-BCA5-4D97C2AE7F7A}"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484776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C7FB3718-AB85-4F99-8EDF-A856EB920393}"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7258374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6"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0842A591-597E-41DB-9F62-E0C18BFF2CB0}"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41434607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2971800" y="1752601"/>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4"/>
          </p:nvPr>
        </p:nvSpPr>
        <p:spPr>
          <a:xfrm>
            <a:off x="457200" y="33528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2971800" y="3352800"/>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12" name="Slide Number Placeholder 5"/>
          <p:cNvSpPr>
            <a:spLocks noGrp="1"/>
          </p:cNvSpPr>
          <p:nvPr>
            <p:ph type="sldNum" sz="quarter" idx="17"/>
          </p:nvPr>
        </p:nvSpPr>
        <p:spPr/>
        <p:txBody>
          <a:bodyPr/>
          <a:lstStyle>
            <a:lvl1pPr>
              <a:defRPr/>
            </a:lvl1pPr>
          </a:lstStyle>
          <a:p>
            <a:pPr>
              <a:defRPr/>
            </a:pPr>
            <a:fld id="{6C21B7AE-2E58-4688-8751-1ACE5A406AB4}"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1235251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cxnSp>
        <p:nvCxnSpPr>
          <p:cNvPr id="12" name="Straight Connector 11"/>
          <p:cNvCxnSpPr>
            <a:endCxn id="9" idx="3"/>
          </p:cNvCxnSpPr>
          <p:nvPr userDrawn="1"/>
        </p:nvCxnSpPr>
        <p:spPr>
          <a:xfrm rot="5400000">
            <a:off x="1651000" y="3303588"/>
            <a:ext cx="3100387"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a:off x="3963194" y="3809206"/>
            <a:ext cx="4114800"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
          </p:nvPr>
        </p:nvSpPr>
        <p:spPr>
          <a:xfrm>
            <a:off x="4572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385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Footer Placeholder 2"/>
          <p:cNvSpPr>
            <a:spLocks noGrp="1"/>
          </p:cNvSpPr>
          <p:nvPr>
            <p:ph type="ftr" sz="quarter" idx="18"/>
          </p:nvPr>
        </p:nvSpPr>
        <p:spPr/>
        <p:txBody>
          <a:bodyPr/>
          <a:lstStyle>
            <a:lvl1pPr>
              <a:defRPr/>
            </a:lvl1pPr>
          </a:lstStyle>
          <a:p>
            <a:pPr>
              <a:defRPr/>
            </a:pPr>
            <a:endParaRPr lang="en-US">
              <a:solidFill>
                <a:srgbClr val="0F6FC6">
                  <a:lumMod val="75000"/>
                </a:srgbClr>
              </a:solidFill>
            </a:endParaRPr>
          </a:p>
        </p:txBody>
      </p:sp>
      <p:sp>
        <p:nvSpPr>
          <p:cNvPr id="18" name="Slide Number Placeholder 3"/>
          <p:cNvSpPr>
            <a:spLocks noGrp="1"/>
          </p:cNvSpPr>
          <p:nvPr>
            <p:ph type="sldNum" sz="quarter" idx="19"/>
          </p:nvPr>
        </p:nvSpPr>
        <p:spPr/>
        <p:txBody>
          <a:bodyPr/>
          <a:lstStyle>
            <a:lvl1pPr>
              <a:defRPr/>
            </a:lvl1pPr>
          </a:lstStyle>
          <a:p>
            <a:pPr>
              <a:defRPr/>
            </a:pPr>
            <a:fld id="{EEA7B008-DA72-4457-9774-19EFB547442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5244887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752601"/>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1" y="2057401"/>
            <a:ext cx="40401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6" y="2057401"/>
            <a:ext cx="4041775"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2"/>
          </p:nvPr>
        </p:nvSpPr>
        <p:spPr>
          <a:xfrm>
            <a:off x="4648201" y="1752602"/>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4"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8"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9" name="Slide Number Placeholder 5"/>
          <p:cNvSpPr>
            <a:spLocks noGrp="1"/>
          </p:cNvSpPr>
          <p:nvPr>
            <p:ph type="sldNum" sz="quarter" idx="15"/>
          </p:nvPr>
        </p:nvSpPr>
        <p:spPr/>
        <p:txBody>
          <a:bodyPr/>
          <a:lstStyle>
            <a:lvl1pPr>
              <a:defRPr/>
            </a:lvl1pPr>
          </a:lstStyle>
          <a:p>
            <a:pPr>
              <a:defRPr/>
            </a:pPr>
            <a:fld id="{E24B04E7-5DFF-44F0-806D-C2779A307BFB}"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1929965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5"/>
          </p:nvPr>
        </p:nvSpPr>
        <p:spPr/>
        <p:txBody>
          <a:bodyPr/>
          <a:lstStyle>
            <a:lvl1pPr>
              <a:defRPr/>
            </a:lvl1pPr>
          </a:lstStyle>
          <a:p>
            <a:pPr>
              <a:defRPr/>
            </a:pPr>
            <a:fld id="{F407A9FF-6C00-464F-AA2C-54D7B4B996DC}"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0160638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8D0A0B30-D7A8-4C66-9179-B0BDB38F60D4}"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5512697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1"/>
            <a:ext cx="5111751"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752601"/>
            <a:ext cx="30083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9"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86926F3D-51B7-4C51-9689-E721D3A2FD23}"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972368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2746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716280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80569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5200" y="5181601"/>
            <a:ext cx="3962400" cy="338138"/>
          </a:xfrm>
        </p:spPr>
        <p:txBody>
          <a:bodyPr anchor="b"/>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505200" y="5486400"/>
            <a:ext cx="3962400" cy="804862"/>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2"/>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6" name="Slide Number Placeholder 3"/>
          <p:cNvSpPr>
            <a:spLocks noGrp="1"/>
          </p:cNvSpPr>
          <p:nvPr>
            <p:ph type="sldNum" sz="quarter" idx="11"/>
          </p:nvPr>
        </p:nvSpPr>
        <p:spPr/>
        <p:txBody>
          <a:bodyPr/>
          <a:lstStyle>
            <a:lvl1pPr>
              <a:defRPr/>
            </a:lvl1pPr>
          </a:lstStyle>
          <a:p>
            <a:pPr>
              <a:defRPr/>
            </a:pPr>
            <a:fld id="{4501953B-C70C-4E47-9630-75EF2639B269}"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4928272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92E02552-F553-4BFA-A6B8-38EBCBEB3B33}"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6567424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2746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716280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24454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F6FC6">
                  <a:lumMod val="75000"/>
                </a:srgb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A7F6462-248E-4B0B-88AC-86543BB49B9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7754324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
            <a:ext cx="7772400" cy="1470025"/>
          </a:xfrm>
        </p:spPr>
        <p:txBody>
          <a:bodyPr anchor="b"/>
          <a:lstStyle>
            <a:lvl1pPr>
              <a:defRPr>
                <a:solidFill>
                  <a:schemeClr val="bg2">
                    <a:lumMod val="25000"/>
                  </a:schemeClr>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9600" y="1328400"/>
            <a:ext cx="6400800" cy="1752600"/>
          </a:xfrm>
        </p:spPr>
        <p:txBody>
          <a:bodyPr>
            <a:normAutofit/>
          </a:bodyPr>
          <a:lstStyle>
            <a:lvl1pPr marL="0" indent="0" algn="l">
              <a:buNone/>
              <a:defRPr sz="2400">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267098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752601"/>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3124200" y="6550025"/>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5"/>
          </p:nvPr>
        </p:nvSpPr>
        <p:spPr>
          <a:xfrm>
            <a:off x="457200" y="6550025"/>
            <a:ext cx="2133600" cy="365125"/>
          </a:xfrm>
        </p:spPr>
        <p:txBody>
          <a:bodyPr/>
          <a:lstStyle>
            <a:lvl1pPr algn="l">
              <a:defRPr b="1">
                <a:solidFill>
                  <a:schemeClr val="accent1">
                    <a:lumMod val="75000"/>
                  </a:schemeClr>
                </a:solidFill>
              </a:defRPr>
            </a:lvl1pPr>
          </a:lstStyle>
          <a:p>
            <a:pPr>
              <a:defRPr/>
            </a:pPr>
            <a:fld id="{48D6EC05-D79C-4931-BF51-A85087E7462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2855462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1981200" y="1676400"/>
            <a:ext cx="6629400" cy="838200"/>
          </a:xfrm>
        </p:spPr>
        <p:txBody>
          <a:bodyPr>
            <a:normAutofit/>
          </a:bodyPr>
          <a:lstStyle>
            <a:lvl1pPr marL="57150" indent="0">
              <a:buFontTx/>
              <a:buNone/>
              <a:defRPr sz="2400" baseline="0"/>
            </a:lvl1pPr>
          </a:lstStyle>
          <a:p>
            <a:pPr lvl="0"/>
            <a:r>
              <a:rPr lang="en-US" dirty="0" smtClean="0"/>
              <a:t>Click to edit Master text styles</a:t>
            </a:r>
          </a:p>
        </p:txBody>
      </p:sp>
      <p:sp>
        <p:nvSpPr>
          <p:cNvPr id="10"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7"/>
          </p:nvPr>
        </p:nvSpPr>
        <p:spPr/>
        <p:txBody>
          <a:bodyPr/>
          <a:lstStyle>
            <a:lvl1pPr>
              <a:defRPr/>
            </a:lvl1pPr>
          </a:lstStyle>
          <a:p>
            <a:pPr>
              <a:defRPr/>
            </a:pPr>
            <a:fld id="{6B4FCB17-E5E3-4D6B-BCA5-4D97C2AE7F7A}"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0308668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C7FB3718-AB85-4F99-8EDF-A856EB920393}"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0480806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6"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0842A591-597E-41DB-9F62-E0C18BFF2CB0}"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1034724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2971800" y="1752601"/>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4"/>
          </p:nvPr>
        </p:nvSpPr>
        <p:spPr>
          <a:xfrm>
            <a:off x="457200" y="33528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2971800" y="3352800"/>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12" name="Slide Number Placeholder 5"/>
          <p:cNvSpPr>
            <a:spLocks noGrp="1"/>
          </p:cNvSpPr>
          <p:nvPr>
            <p:ph type="sldNum" sz="quarter" idx="17"/>
          </p:nvPr>
        </p:nvSpPr>
        <p:spPr/>
        <p:txBody>
          <a:bodyPr/>
          <a:lstStyle>
            <a:lvl1pPr>
              <a:defRPr/>
            </a:lvl1pPr>
          </a:lstStyle>
          <a:p>
            <a:pPr>
              <a:defRPr/>
            </a:pPr>
            <a:fld id="{6C21B7AE-2E58-4688-8751-1ACE5A406AB4}"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967510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F6FC6">
                  <a:lumMod val="75000"/>
                </a:srgb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7FA64AE-E2C2-43BC-BEC2-5BE81DE8D7DF}"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8754854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cxnSp>
        <p:nvCxnSpPr>
          <p:cNvPr id="12" name="Straight Connector 11"/>
          <p:cNvCxnSpPr>
            <a:endCxn id="9" idx="3"/>
          </p:cNvCxnSpPr>
          <p:nvPr userDrawn="1"/>
        </p:nvCxnSpPr>
        <p:spPr>
          <a:xfrm rot="5400000">
            <a:off x="1651000" y="3303588"/>
            <a:ext cx="3100387"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a:off x="3963194" y="3809206"/>
            <a:ext cx="4114800"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
          </p:nvPr>
        </p:nvSpPr>
        <p:spPr>
          <a:xfrm>
            <a:off x="4572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385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Footer Placeholder 2"/>
          <p:cNvSpPr>
            <a:spLocks noGrp="1"/>
          </p:cNvSpPr>
          <p:nvPr>
            <p:ph type="ftr" sz="quarter" idx="18"/>
          </p:nvPr>
        </p:nvSpPr>
        <p:spPr/>
        <p:txBody>
          <a:bodyPr/>
          <a:lstStyle>
            <a:lvl1pPr>
              <a:defRPr/>
            </a:lvl1pPr>
          </a:lstStyle>
          <a:p>
            <a:pPr>
              <a:defRPr/>
            </a:pPr>
            <a:endParaRPr lang="en-US">
              <a:solidFill>
                <a:srgbClr val="0F6FC6">
                  <a:lumMod val="75000"/>
                </a:srgbClr>
              </a:solidFill>
            </a:endParaRPr>
          </a:p>
        </p:txBody>
      </p:sp>
      <p:sp>
        <p:nvSpPr>
          <p:cNvPr id="18" name="Slide Number Placeholder 3"/>
          <p:cNvSpPr>
            <a:spLocks noGrp="1"/>
          </p:cNvSpPr>
          <p:nvPr>
            <p:ph type="sldNum" sz="quarter" idx="19"/>
          </p:nvPr>
        </p:nvSpPr>
        <p:spPr/>
        <p:txBody>
          <a:bodyPr/>
          <a:lstStyle>
            <a:lvl1pPr>
              <a:defRPr/>
            </a:lvl1pPr>
          </a:lstStyle>
          <a:p>
            <a:pPr>
              <a:defRPr/>
            </a:pPr>
            <a:fld id="{EEA7B008-DA72-4457-9774-19EFB547442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602794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752601"/>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1" y="2057401"/>
            <a:ext cx="40401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6" y="2057401"/>
            <a:ext cx="4041775"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2"/>
          </p:nvPr>
        </p:nvSpPr>
        <p:spPr>
          <a:xfrm>
            <a:off x="4648201" y="1752602"/>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4"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8"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9" name="Slide Number Placeholder 5"/>
          <p:cNvSpPr>
            <a:spLocks noGrp="1"/>
          </p:cNvSpPr>
          <p:nvPr>
            <p:ph type="sldNum" sz="quarter" idx="15"/>
          </p:nvPr>
        </p:nvSpPr>
        <p:spPr/>
        <p:txBody>
          <a:bodyPr/>
          <a:lstStyle>
            <a:lvl1pPr>
              <a:defRPr/>
            </a:lvl1pPr>
          </a:lstStyle>
          <a:p>
            <a:pPr>
              <a:defRPr/>
            </a:pPr>
            <a:fld id="{E24B04E7-5DFF-44F0-806D-C2779A307BFB}"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0361031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5"/>
          </p:nvPr>
        </p:nvSpPr>
        <p:spPr/>
        <p:txBody>
          <a:bodyPr/>
          <a:lstStyle>
            <a:lvl1pPr>
              <a:defRPr/>
            </a:lvl1pPr>
          </a:lstStyle>
          <a:p>
            <a:pPr>
              <a:defRPr/>
            </a:pPr>
            <a:fld id="{F407A9FF-6C00-464F-AA2C-54D7B4B996DC}"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1651231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8D0A0B30-D7A8-4C66-9179-B0BDB38F60D4}"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681242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1"/>
            <a:ext cx="5111751"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752601"/>
            <a:ext cx="30083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9"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86926F3D-51B7-4C51-9689-E721D3A2FD23}"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9351798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5200" y="5181601"/>
            <a:ext cx="3962400" cy="338138"/>
          </a:xfrm>
        </p:spPr>
        <p:txBody>
          <a:bodyPr anchor="b"/>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505200" y="5486400"/>
            <a:ext cx="3962400" cy="804862"/>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2"/>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6" name="Slide Number Placeholder 3"/>
          <p:cNvSpPr>
            <a:spLocks noGrp="1"/>
          </p:cNvSpPr>
          <p:nvPr>
            <p:ph type="sldNum" sz="quarter" idx="11"/>
          </p:nvPr>
        </p:nvSpPr>
        <p:spPr/>
        <p:txBody>
          <a:bodyPr/>
          <a:lstStyle>
            <a:lvl1pPr>
              <a:defRPr/>
            </a:lvl1pPr>
          </a:lstStyle>
          <a:p>
            <a:pPr>
              <a:defRPr/>
            </a:pPr>
            <a:fld id="{4501953B-C70C-4E47-9630-75EF2639B269}"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40298530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92E02552-F553-4BFA-A6B8-38EBCBEB3B33}"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0745599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2746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716280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56148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F6FC6">
                  <a:lumMod val="75000"/>
                </a:srgb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A7F6462-248E-4B0B-88AC-86543BB49B9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8131717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685800" y="228600"/>
            <a:ext cx="7772400" cy="1470025"/>
          </a:xfrm>
        </p:spPr>
        <p:txBody>
          <a:bodyPr/>
          <a:lstStyle>
            <a:lvl1pPr algn="ctr">
              <a:defRPr/>
            </a:lvl1pPr>
          </a:lstStyle>
          <a:p>
            <a:r>
              <a:rPr lang="en-US" smtClean="0"/>
              <a:t>Click to edit Master title style</a:t>
            </a:r>
            <a:endParaRPr lang="en-US"/>
          </a:p>
        </p:txBody>
      </p:sp>
      <p:sp>
        <p:nvSpPr>
          <p:cNvPr id="73731" name="Rectangle 3"/>
          <p:cNvSpPr>
            <a:spLocks noGrp="1" noChangeArrowheads="1"/>
          </p:cNvSpPr>
          <p:nvPr>
            <p:ph type="subTitle" idx="1"/>
          </p:nvPr>
        </p:nvSpPr>
        <p:spPr>
          <a:xfrm>
            <a:off x="1371600" y="1984375"/>
            <a:ext cx="6400800" cy="1752600"/>
          </a:xfrm>
        </p:spPr>
        <p:txBody>
          <a:bodyPr/>
          <a:lstStyle>
            <a:lvl1pPr marL="0" indent="0" algn="ctr">
              <a:buFontTx/>
              <a:buNone/>
              <a:defRPr/>
            </a:lvl1pPr>
          </a:lstStyle>
          <a:p>
            <a:r>
              <a:rPr lang="en-US" smtClean="0"/>
              <a:t>Click to edit Master subtitle style</a:t>
            </a:r>
            <a:endParaRPr lang="en-US"/>
          </a:p>
        </p:txBody>
      </p:sp>
      <p:sp>
        <p:nvSpPr>
          <p:cNvPr id="73732" name="Rectangle 4"/>
          <p:cNvSpPr>
            <a:spLocks noGrp="1" noChangeArrowheads="1"/>
          </p:cNvSpPr>
          <p:nvPr>
            <p:ph type="dt" sz="half" idx="2"/>
          </p:nvPr>
        </p:nvSpPr>
        <p:spPr/>
        <p:txBody>
          <a:bodyPr/>
          <a:lstStyle>
            <a:lvl1pPr>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p:txBody>
          <a:bodyPr/>
          <a:lstStyle>
            <a:lvl1pPr>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p:txBody>
          <a:bodyPr/>
          <a:lstStyle>
            <a:lvl1pPr>
              <a:defRPr/>
            </a:lvl1pPr>
          </a:lstStyle>
          <a:p>
            <a:pPr>
              <a:defRPr/>
            </a:pPr>
            <a:fld id="{0EC85493-0365-445A-89C9-4C7FD15932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9917204"/>
      </p:ext>
    </p:extLst>
  </p:cSld>
  <p:clrMapOvr>
    <a:masterClrMapping/>
  </p:clrMapOvr>
  <p:transition>
    <p:fade thruBlk="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
            <a:ext cx="7772400" cy="1470025"/>
          </a:xfrm>
        </p:spPr>
        <p:txBody>
          <a:bodyPr anchor="b"/>
          <a:lstStyle>
            <a:lvl1pPr>
              <a:defRPr>
                <a:solidFill>
                  <a:schemeClr val="bg2">
                    <a:lumMod val="25000"/>
                  </a:schemeClr>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9600" y="1328400"/>
            <a:ext cx="6400800" cy="1752600"/>
          </a:xfrm>
        </p:spPr>
        <p:txBody>
          <a:bodyPr>
            <a:normAutofit/>
          </a:bodyPr>
          <a:lstStyle>
            <a:lvl1pPr marL="0" indent="0" algn="l">
              <a:buNone/>
              <a:defRPr sz="2400">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7467644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96A6E7D2-E02F-4616-9A12-FA5D88A45D2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0179137"/>
      </p:ext>
    </p:extLst>
  </p:cSld>
  <p:clrMapOvr>
    <a:masterClrMapping/>
  </p:clrMapOvr>
  <p:transition>
    <p:fade thruBlk="1"/>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BF8BC1B-6294-40B8-839F-D5C53B8BA57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99617"/>
      </p:ext>
    </p:extLst>
  </p:cSld>
  <p:clrMapOvr>
    <a:masterClrMapping/>
  </p:clrMapOvr>
  <p:transition>
    <p:fade thruBlk="1"/>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3863" y="1600200"/>
            <a:ext cx="35925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38775" y="1600200"/>
            <a:ext cx="35925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DE6CBC61-34C7-49C9-A465-0998575BC1C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076595"/>
      </p:ext>
    </p:extLst>
  </p:cSld>
  <p:clrMapOvr>
    <a:masterClrMapping/>
  </p:clrMapOvr>
  <p:transition>
    <p:fade thruBlk="1"/>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C3848F56-ADE7-4A52-8989-91DE4A029AB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485426"/>
      </p:ext>
    </p:extLst>
  </p:cSld>
  <p:clrMapOvr>
    <a:masterClrMapping/>
  </p:clrMapOvr>
  <p:transition>
    <p:fade thruBlk="1"/>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03641160-66DD-4F76-8462-5847D8A466D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1821930"/>
      </p:ext>
    </p:extLst>
  </p:cSld>
  <p:clrMapOvr>
    <a:masterClrMapping/>
  </p:clrMapOvr>
  <p:transition>
    <p:fade thruBlk="1"/>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557EA94C-0D6B-4768-9DEF-1FB0E6F583E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769092"/>
      </p:ext>
    </p:extLst>
  </p:cSld>
  <p:clrMapOvr>
    <a:masterClrMapping/>
  </p:clrMapOvr>
  <p:transition>
    <p:fade thruBlk="1"/>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903A08D3-062E-4157-A779-8BB6BF4032F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543"/>
      </p:ext>
    </p:extLst>
  </p:cSld>
  <p:clrMapOvr>
    <a:masterClrMapping/>
  </p:clrMapOvr>
  <p:transition>
    <p:fade thruBlk="1"/>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CC1B5ECD-2757-450D-9E78-44D60C6F632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106515"/>
      </p:ext>
    </p:extLst>
  </p:cSld>
  <p:clrMapOvr>
    <a:masterClrMapping/>
  </p:clrMapOvr>
  <p:transition>
    <p:fade thruBlk="1"/>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65AF81D-C1AB-4961-A255-44E819B3020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6958531"/>
      </p:ext>
    </p:extLst>
  </p:cSld>
  <p:clrMapOvr>
    <a:masterClrMapping/>
  </p:clrMapOvr>
  <p:transition>
    <p:fade thruBlk="1"/>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725" y="274638"/>
            <a:ext cx="183356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3863" y="274638"/>
            <a:ext cx="535146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1F58EEDD-92F6-4201-807C-31EF54B78D5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149554"/>
      </p:ext>
    </p:extLst>
  </p:cSld>
  <p:clrMapOvr>
    <a:masterClrMapping/>
  </p:clrMapOvr>
  <p:transition>
    <p:fade thruBlk="1"/>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752601"/>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3124200" y="6550025"/>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5"/>
          </p:nvPr>
        </p:nvSpPr>
        <p:spPr>
          <a:xfrm>
            <a:off x="457200" y="6550025"/>
            <a:ext cx="2133600" cy="365125"/>
          </a:xfrm>
        </p:spPr>
        <p:txBody>
          <a:bodyPr/>
          <a:lstStyle>
            <a:lvl1pPr algn="l">
              <a:defRPr b="1">
                <a:solidFill>
                  <a:schemeClr val="accent1">
                    <a:lumMod val="75000"/>
                  </a:schemeClr>
                </a:solidFill>
              </a:defRPr>
            </a:lvl1pPr>
          </a:lstStyle>
          <a:p>
            <a:pPr>
              <a:defRPr/>
            </a:pPr>
            <a:fld id="{3FE14988-2E08-4CB1-A7DB-133F6907573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4095033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752601"/>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3124200" y="6550025"/>
            <a:ext cx="2895600" cy="365125"/>
          </a:xfrm>
        </p:spPr>
        <p:txBody>
          <a:bodyPr/>
          <a:lstStyle>
            <a:lvl1pPr>
              <a:defRPr/>
            </a:lvl1pPr>
          </a:lstStyle>
          <a:p>
            <a:pPr>
              <a:defRPr/>
            </a:pPr>
            <a:endParaRPr lang="en-US"/>
          </a:p>
        </p:txBody>
      </p:sp>
      <p:sp>
        <p:nvSpPr>
          <p:cNvPr id="6" name="Slide Number Placeholder 5"/>
          <p:cNvSpPr>
            <a:spLocks noGrp="1"/>
          </p:cNvSpPr>
          <p:nvPr>
            <p:ph type="sldNum" sz="quarter" idx="15"/>
          </p:nvPr>
        </p:nvSpPr>
        <p:spPr>
          <a:xfrm>
            <a:off x="457200" y="6550025"/>
            <a:ext cx="2133600" cy="365125"/>
          </a:xfrm>
        </p:spPr>
        <p:txBody>
          <a:bodyPr/>
          <a:lstStyle>
            <a:lvl1pPr algn="l">
              <a:defRPr b="1">
                <a:solidFill>
                  <a:schemeClr val="accent1">
                    <a:lumMod val="75000"/>
                  </a:schemeClr>
                </a:solidFill>
              </a:defRPr>
            </a:lvl1pPr>
          </a:lstStyle>
          <a:p>
            <a:pPr>
              <a:defRPr/>
            </a:pPr>
            <a:fld id="{3FE14988-2E08-4CB1-A7DB-133F69075735}" type="slidenum">
              <a:rPr lang="en-US"/>
              <a:pPr>
                <a:defRPr/>
              </a:pPr>
              <a:t>‹#›</a:t>
            </a:fld>
            <a:endParaRPr lang="en-US" dirty="0"/>
          </a:p>
        </p:txBody>
      </p:sp>
    </p:spTree>
    <p:extLst>
      <p:ext uri="{BB962C8B-B14F-4D97-AF65-F5344CB8AC3E}">
        <p14:creationId xmlns:p14="http://schemas.microsoft.com/office/powerpoint/2010/main" val="39341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1981200" y="1676400"/>
            <a:ext cx="6629400" cy="838200"/>
          </a:xfrm>
        </p:spPr>
        <p:txBody>
          <a:bodyPr>
            <a:normAutofit/>
          </a:bodyPr>
          <a:lstStyle>
            <a:lvl1pPr marL="57150" indent="0">
              <a:buFontTx/>
              <a:buNone/>
              <a:defRPr sz="2400" baseline="0"/>
            </a:lvl1pPr>
          </a:lstStyle>
          <a:p>
            <a:pPr lvl="0"/>
            <a:r>
              <a:rPr lang="en-US" dirty="0" smtClean="0"/>
              <a:t>Click to edit Master text styles</a:t>
            </a:r>
          </a:p>
        </p:txBody>
      </p:sp>
      <p:sp>
        <p:nvSpPr>
          <p:cNvPr id="10"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7"/>
          </p:nvPr>
        </p:nvSpPr>
        <p:spPr/>
        <p:txBody>
          <a:bodyPr/>
          <a:lstStyle>
            <a:lvl1pPr>
              <a:defRPr/>
            </a:lvl1pPr>
          </a:lstStyle>
          <a:p>
            <a:pPr>
              <a:defRPr/>
            </a:pPr>
            <a:fld id="{2FBB6B2F-EA29-49CE-BA1E-069FF9333DD0}"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4097265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EBD78587-C485-49D0-B952-ED76D4BAFEDD}"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926999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752601"/>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3124200" y="6550025"/>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5"/>
          </p:nvPr>
        </p:nvSpPr>
        <p:spPr>
          <a:xfrm>
            <a:off x="457200" y="6550025"/>
            <a:ext cx="2133600" cy="365125"/>
          </a:xfrm>
        </p:spPr>
        <p:txBody>
          <a:bodyPr/>
          <a:lstStyle>
            <a:lvl1pPr algn="l">
              <a:defRPr b="1">
                <a:solidFill>
                  <a:schemeClr val="accent1">
                    <a:lumMod val="75000"/>
                  </a:schemeClr>
                </a:solidFill>
              </a:defRPr>
            </a:lvl1pPr>
          </a:lstStyle>
          <a:p>
            <a:pPr>
              <a:defRPr/>
            </a:pPr>
            <a:fld id="{3FE14988-2E08-4CB1-A7DB-133F6907573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66377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6"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76F05450-C442-4DE9-889A-FFC4B78273A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561227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2971800" y="1752601"/>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4"/>
          </p:nvPr>
        </p:nvSpPr>
        <p:spPr>
          <a:xfrm>
            <a:off x="457200" y="33528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2971800" y="3352800"/>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12" name="Slide Number Placeholder 5"/>
          <p:cNvSpPr>
            <a:spLocks noGrp="1"/>
          </p:cNvSpPr>
          <p:nvPr>
            <p:ph type="sldNum" sz="quarter" idx="17"/>
          </p:nvPr>
        </p:nvSpPr>
        <p:spPr/>
        <p:txBody>
          <a:bodyPr/>
          <a:lstStyle>
            <a:lvl1pPr>
              <a:defRPr/>
            </a:lvl1pPr>
          </a:lstStyle>
          <a:p>
            <a:pPr>
              <a:defRPr/>
            </a:pPr>
            <a:fld id="{40DFA6E0-79C6-4F60-A155-07938563206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741935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cxnSp>
        <p:nvCxnSpPr>
          <p:cNvPr id="12" name="Straight Connector 11"/>
          <p:cNvCxnSpPr>
            <a:endCxn id="9" idx="3"/>
          </p:cNvCxnSpPr>
          <p:nvPr userDrawn="1"/>
        </p:nvCxnSpPr>
        <p:spPr>
          <a:xfrm rot="5400000">
            <a:off x="1651000" y="3303588"/>
            <a:ext cx="3100387"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a:off x="3963194" y="3809206"/>
            <a:ext cx="4114800"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
          </p:nvPr>
        </p:nvSpPr>
        <p:spPr>
          <a:xfrm>
            <a:off x="4572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385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Footer Placeholder 2"/>
          <p:cNvSpPr>
            <a:spLocks noGrp="1"/>
          </p:cNvSpPr>
          <p:nvPr>
            <p:ph type="ftr" sz="quarter" idx="18"/>
          </p:nvPr>
        </p:nvSpPr>
        <p:spPr/>
        <p:txBody>
          <a:bodyPr/>
          <a:lstStyle>
            <a:lvl1pPr>
              <a:defRPr/>
            </a:lvl1pPr>
          </a:lstStyle>
          <a:p>
            <a:pPr>
              <a:defRPr/>
            </a:pPr>
            <a:endParaRPr lang="en-US">
              <a:solidFill>
                <a:srgbClr val="0F6FC6">
                  <a:lumMod val="75000"/>
                </a:srgbClr>
              </a:solidFill>
            </a:endParaRPr>
          </a:p>
        </p:txBody>
      </p:sp>
      <p:sp>
        <p:nvSpPr>
          <p:cNvPr id="18" name="Slide Number Placeholder 3"/>
          <p:cNvSpPr>
            <a:spLocks noGrp="1"/>
          </p:cNvSpPr>
          <p:nvPr>
            <p:ph type="sldNum" sz="quarter" idx="19"/>
          </p:nvPr>
        </p:nvSpPr>
        <p:spPr/>
        <p:txBody>
          <a:bodyPr/>
          <a:lstStyle>
            <a:lvl1pPr>
              <a:defRPr/>
            </a:lvl1pPr>
          </a:lstStyle>
          <a:p>
            <a:pPr>
              <a:defRPr/>
            </a:pPr>
            <a:fld id="{C1686E67-0E4F-4558-A623-D6C4F9C1BE58}"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011129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752601"/>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1" y="2057401"/>
            <a:ext cx="40401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6" y="2057401"/>
            <a:ext cx="4041775"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2"/>
          </p:nvPr>
        </p:nvSpPr>
        <p:spPr>
          <a:xfrm>
            <a:off x="4648201" y="1752602"/>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4"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8"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9" name="Slide Number Placeholder 5"/>
          <p:cNvSpPr>
            <a:spLocks noGrp="1"/>
          </p:cNvSpPr>
          <p:nvPr>
            <p:ph type="sldNum" sz="quarter" idx="15"/>
          </p:nvPr>
        </p:nvSpPr>
        <p:spPr/>
        <p:txBody>
          <a:bodyPr/>
          <a:lstStyle>
            <a:lvl1pPr>
              <a:defRPr/>
            </a:lvl1pPr>
          </a:lstStyle>
          <a:p>
            <a:pPr>
              <a:defRPr/>
            </a:pPr>
            <a:fld id="{172C9189-82B8-4559-AE2E-9577E723178D}"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958527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5"/>
          </p:nvPr>
        </p:nvSpPr>
        <p:spPr/>
        <p:txBody>
          <a:bodyPr/>
          <a:lstStyle>
            <a:lvl1pPr>
              <a:defRPr/>
            </a:lvl1pPr>
          </a:lstStyle>
          <a:p>
            <a:pPr>
              <a:defRPr/>
            </a:pPr>
            <a:fld id="{B168F0B0-2AB6-4066-8ADE-875736222920}"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936590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963F860D-C076-4914-84ED-E13F9854F528}"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577099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1"/>
            <a:ext cx="5111751"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752601"/>
            <a:ext cx="30083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9"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2FA6EE5D-610F-4F78-882F-6E3CE21431C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4036499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5200" y="5181601"/>
            <a:ext cx="3962400" cy="338138"/>
          </a:xfrm>
        </p:spPr>
        <p:txBody>
          <a:bodyPr anchor="b"/>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505200" y="5486400"/>
            <a:ext cx="3962400" cy="804862"/>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2"/>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6" name="Slide Number Placeholder 3"/>
          <p:cNvSpPr>
            <a:spLocks noGrp="1"/>
          </p:cNvSpPr>
          <p:nvPr>
            <p:ph type="sldNum" sz="quarter" idx="11"/>
          </p:nvPr>
        </p:nvSpPr>
        <p:spPr/>
        <p:txBody>
          <a:bodyPr/>
          <a:lstStyle>
            <a:lvl1pPr>
              <a:defRPr/>
            </a:lvl1pPr>
          </a:lstStyle>
          <a:p>
            <a:pPr>
              <a:defRPr/>
            </a:pPr>
            <a:fld id="{2069C148-C9CE-4323-8024-D0F9668F0A3F}"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044325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8BC5FAB2-5F64-468F-A728-8B12E7CFD35C}"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872231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2746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716280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13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1981200" y="1676400"/>
            <a:ext cx="6629400" cy="838200"/>
          </a:xfrm>
        </p:spPr>
        <p:txBody>
          <a:bodyPr>
            <a:normAutofit/>
          </a:bodyPr>
          <a:lstStyle>
            <a:lvl1pPr marL="57150" indent="0">
              <a:buFontTx/>
              <a:buNone/>
              <a:defRPr sz="2400" baseline="0"/>
            </a:lvl1pPr>
          </a:lstStyle>
          <a:p>
            <a:pPr lvl="0"/>
            <a:r>
              <a:rPr lang="en-US" dirty="0" smtClean="0"/>
              <a:t>Click to edit Master text styles</a:t>
            </a:r>
          </a:p>
        </p:txBody>
      </p:sp>
      <p:sp>
        <p:nvSpPr>
          <p:cNvPr id="10"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7"/>
          </p:nvPr>
        </p:nvSpPr>
        <p:spPr/>
        <p:txBody>
          <a:bodyPr/>
          <a:lstStyle>
            <a:lvl1pPr>
              <a:defRPr/>
            </a:lvl1pPr>
          </a:lstStyle>
          <a:p>
            <a:pPr>
              <a:defRPr/>
            </a:pPr>
            <a:fld id="{2FBB6B2F-EA29-49CE-BA1E-069FF9333DD0}"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383026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F6FC6">
                  <a:lumMod val="75000"/>
                </a:srgb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7FA64AE-E2C2-43BC-BEC2-5BE81DE8D7DF}"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133715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
            <a:ext cx="7772400" cy="1470025"/>
          </a:xfrm>
        </p:spPr>
        <p:txBody>
          <a:bodyPr anchor="b"/>
          <a:lstStyle>
            <a:lvl1pPr>
              <a:defRPr>
                <a:solidFill>
                  <a:schemeClr val="bg2">
                    <a:lumMod val="25000"/>
                  </a:schemeClr>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9600" y="1328400"/>
            <a:ext cx="6400800" cy="1752600"/>
          </a:xfrm>
        </p:spPr>
        <p:txBody>
          <a:bodyPr>
            <a:normAutofit/>
          </a:bodyPr>
          <a:lstStyle>
            <a:lvl1pPr marL="0" indent="0" algn="l">
              <a:buNone/>
              <a:defRPr sz="2400">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839323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752601"/>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3124200" y="6550025"/>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5"/>
          </p:nvPr>
        </p:nvSpPr>
        <p:spPr>
          <a:xfrm>
            <a:off x="457200" y="6550025"/>
            <a:ext cx="2133600" cy="365125"/>
          </a:xfrm>
        </p:spPr>
        <p:txBody>
          <a:bodyPr/>
          <a:lstStyle>
            <a:lvl1pPr algn="l">
              <a:defRPr b="1">
                <a:solidFill>
                  <a:schemeClr val="accent1">
                    <a:lumMod val="75000"/>
                  </a:schemeClr>
                </a:solidFill>
              </a:defRPr>
            </a:lvl1pPr>
          </a:lstStyle>
          <a:p>
            <a:pPr>
              <a:defRPr/>
            </a:pPr>
            <a:fld id="{3FE14988-2E08-4CB1-A7DB-133F6907573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404134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1981200" y="1676400"/>
            <a:ext cx="6629400" cy="838200"/>
          </a:xfrm>
        </p:spPr>
        <p:txBody>
          <a:bodyPr>
            <a:normAutofit/>
          </a:bodyPr>
          <a:lstStyle>
            <a:lvl1pPr marL="57150" indent="0">
              <a:buFontTx/>
              <a:buNone/>
              <a:defRPr sz="2400" baseline="0"/>
            </a:lvl1pPr>
          </a:lstStyle>
          <a:p>
            <a:pPr lvl="0"/>
            <a:r>
              <a:rPr lang="en-US" dirty="0" smtClean="0"/>
              <a:t>Click to edit Master text styles</a:t>
            </a:r>
          </a:p>
        </p:txBody>
      </p:sp>
      <p:sp>
        <p:nvSpPr>
          <p:cNvPr id="10"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7"/>
          </p:nvPr>
        </p:nvSpPr>
        <p:spPr/>
        <p:txBody>
          <a:bodyPr/>
          <a:lstStyle>
            <a:lvl1pPr>
              <a:defRPr/>
            </a:lvl1pPr>
          </a:lstStyle>
          <a:p>
            <a:pPr>
              <a:defRPr/>
            </a:pPr>
            <a:fld id="{2FBB6B2F-EA29-49CE-BA1E-069FF9333DD0}"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033135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EBD78587-C485-49D0-B952-ED76D4BAFEDD}"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813128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6"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76F05450-C442-4DE9-889A-FFC4B78273A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756928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2971800" y="1752601"/>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4"/>
          </p:nvPr>
        </p:nvSpPr>
        <p:spPr>
          <a:xfrm>
            <a:off x="457200" y="33528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2971800" y="3352800"/>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12" name="Slide Number Placeholder 5"/>
          <p:cNvSpPr>
            <a:spLocks noGrp="1"/>
          </p:cNvSpPr>
          <p:nvPr>
            <p:ph type="sldNum" sz="quarter" idx="17"/>
          </p:nvPr>
        </p:nvSpPr>
        <p:spPr/>
        <p:txBody>
          <a:bodyPr/>
          <a:lstStyle>
            <a:lvl1pPr>
              <a:defRPr/>
            </a:lvl1pPr>
          </a:lstStyle>
          <a:p>
            <a:pPr>
              <a:defRPr/>
            </a:pPr>
            <a:fld id="{40DFA6E0-79C6-4F60-A155-07938563206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910876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cxnSp>
        <p:nvCxnSpPr>
          <p:cNvPr id="12" name="Straight Connector 11"/>
          <p:cNvCxnSpPr>
            <a:endCxn id="9" idx="3"/>
          </p:cNvCxnSpPr>
          <p:nvPr userDrawn="1"/>
        </p:nvCxnSpPr>
        <p:spPr>
          <a:xfrm rot="5400000">
            <a:off x="1651000" y="3303588"/>
            <a:ext cx="3100387"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a:off x="3963194" y="3809206"/>
            <a:ext cx="4114800"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
          </p:nvPr>
        </p:nvSpPr>
        <p:spPr>
          <a:xfrm>
            <a:off x="4572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385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Footer Placeholder 2"/>
          <p:cNvSpPr>
            <a:spLocks noGrp="1"/>
          </p:cNvSpPr>
          <p:nvPr>
            <p:ph type="ftr" sz="quarter" idx="18"/>
          </p:nvPr>
        </p:nvSpPr>
        <p:spPr/>
        <p:txBody>
          <a:bodyPr/>
          <a:lstStyle>
            <a:lvl1pPr>
              <a:defRPr/>
            </a:lvl1pPr>
          </a:lstStyle>
          <a:p>
            <a:pPr>
              <a:defRPr/>
            </a:pPr>
            <a:endParaRPr lang="en-US">
              <a:solidFill>
                <a:srgbClr val="0F6FC6">
                  <a:lumMod val="75000"/>
                </a:srgbClr>
              </a:solidFill>
            </a:endParaRPr>
          </a:p>
        </p:txBody>
      </p:sp>
      <p:sp>
        <p:nvSpPr>
          <p:cNvPr id="18" name="Slide Number Placeholder 3"/>
          <p:cNvSpPr>
            <a:spLocks noGrp="1"/>
          </p:cNvSpPr>
          <p:nvPr>
            <p:ph type="sldNum" sz="quarter" idx="19"/>
          </p:nvPr>
        </p:nvSpPr>
        <p:spPr/>
        <p:txBody>
          <a:bodyPr/>
          <a:lstStyle>
            <a:lvl1pPr>
              <a:defRPr/>
            </a:lvl1pPr>
          </a:lstStyle>
          <a:p>
            <a:pPr>
              <a:defRPr/>
            </a:pPr>
            <a:fld id="{C1686E67-0E4F-4558-A623-D6C4F9C1BE58}"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364470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752601"/>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1" y="2057401"/>
            <a:ext cx="40401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6" y="2057401"/>
            <a:ext cx="4041775"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2"/>
          </p:nvPr>
        </p:nvSpPr>
        <p:spPr>
          <a:xfrm>
            <a:off x="4648201" y="1752602"/>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4"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8"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9" name="Slide Number Placeholder 5"/>
          <p:cNvSpPr>
            <a:spLocks noGrp="1"/>
          </p:cNvSpPr>
          <p:nvPr>
            <p:ph type="sldNum" sz="quarter" idx="15"/>
          </p:nvPr>
        </p:nvSpPr>
        <p:spPr/>
        <p:txBody>
          <a:bodyPr/>
          <a:lstStyle>
            <a:lvl1pPr>
              <a:defRPr/>
            </a:lvl1pPr>
          </a:lstStyle>
          <a:p>
            <a:pPr>
              <a:defRPr/>
            </a:pPr>
            <a:fld id="{172C9189-82B8-4559-AE2E-9577E723178D}"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368525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5"/>
          </p:nvPr>
        </p:nvSpPr>
        <p:spPr/>
        <p:txBody>
          <a:bodyPr/>
          <a:lstStyle>
            <a:lvl1pPr>
              <a:defRPr/>
            </a:lvl1pPr>
          </a:lstStyle>
          <a:p>
            <a:pPr>
              <a:defRPr/>
            </a:pPr>
            <a:fld id="{B168F0B0-2AB6-4066-8ADE-875736222920}"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11602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EBD78587-C485-49D0-B952-ED76D4BAFEDD}"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519332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963F860D-C076-4914-84ED-E13F9854F528}"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220331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1"/>
            <a:ext cx="5111751"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752601"/>
            <a:ext cx="30083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9"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2FA6EE5D-610F-4F78-882F-6E3CE21431C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218306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5200" y="5181601"/>
            <a:ext cx="3962400" cy="338138"/>
          </a:xfrm>
        </p:spPr>
        <p:txBody>
          <a:bodyPr anchor="b"/>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505200" y="5486400"/>
            <a:ext cx="3962400" cy="804862"/>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2"/>
          <p:cNvSpPr>
            <a:spLocks noGrp="1"/>
          </p:cNvSpPr>
          <p:nvPr>
            <p:ph type="ftr" sz="quarter" idx="10"/>
          </p:nvPr>
        </p:nvSpPr>
        <p:spPr/>
        <p:txBody>
          <a:bodyPr/>
          <a:lstStyle>
            <a:lvl1pPr>
              <a:defRPr/>
            </a:lvl1pPr>
          </a:lstStyle>
          <a:p>
            <a:pPr>
              <a:defRPr/>
            </a:pPr>
            <a:endParaRPr lang="en-US">
              <a:solidFill>
                <a:srgbClr val="0F6FC6">
                  <a:lumMod val="75000"/>
                </a:srgbClr>
              </a:solidFill>
            </a:endParaRPr>
          </a:p>
        </p:txBody>
      </p:sp>
      <p:sp>
        <p:nvSpPr>
          <p:cNvPr id="6" name="Slide Number Placeholder 3"/>
          <p:cNvSpPr>
            <a:spLocks noGrp="1"/>
          </p:cNvSpPr>
          <p:nvPr>
            <p:ph type="sldNum" sz="quarter" idx="11"/>
          </p:nvPr>
        </p:nvSpPr>
        <p:spPr/>
        <p:txBody>
          <a:bodyPr/>
          <a:lstStyle>
            <a:lvl1pPr>
              <a:defRPr/>
            </a:lvl1pPr>
          </a:lstStyle>
          <a:p>
            <a:pPr>
              <a:defRPr/>
            </a:pPr>
            <a:fld id="{2069C148-C9CE-4323-8024-D0F9668F0A3F}"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756547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8BC5FAB2-5F64-468F-A728-8B12E7CFD35C}"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541806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2746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716280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8318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F6FC6">
                  <a:lumMod val="75000"/>
                </a:srgb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7FA64AE-E2C2-43BC-BEC2-5BE81DE8D7DF}"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0896412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2951163" y="1720850"/>
            <a:ext cx="6110287" cy="1171575"/>
          </a:xfrm>
        </p:spPr>
        <p:txBody>
          <a:bodyPr/>
          <a:lstStyle>
            <a:lvl1pPr>
              <a:defRPr sz="4000"/>
            </a:lvl1pPr>
          </a:lstStyle>
          <a:p>
            <a:r>
              <a:rPr lang="en-US"/>
              <a:t>Click to edit Master title style</a:t>
            </a:r>
          </a:p>
        </p:txBody>
      </p:sp>
      <p:sp>
        <p:nvSpPr>
          <p:cNvPr id="193539" name="Rectangle 3"/>
          <p:cNvSpPr>
            <a:spLocks noGrp="1" noChangeArrowheads="1"/>
          </p:cNvSpPr>
          <p:nvPr>
            <p:ph type="subTitle" idx="1"/>
          </p:nvPr>
        </p:nvSpPr>
        <p:spPr>
          <a:xfrm>
            <a:off x="2814638" y="3167063"/>
            <a:ext cx="6178550" cy="827087"/>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685800" y="6265863"/>
            <a:ext cx="1922463" cy="481012"/>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57538" y="6265863"/>
            <a:ext cx="2814637" cy="481012"/>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21450" y="6265863"/>
            <a:ext cx="1922463" cy="481012"/>
          </a:xfrm>
        </p:spPr>
        <p:txBody>
          <a:bodyPr/>
          <a:lstStyle>
            <a:lvl1pPr>
              <a:defRPr/>
            </a:lvl1pPr>
          </a:lstStyle>
          <a:p>
            <a:pPr>
              <a:defRPr/>
            </a:pPr>
            <a:fld id="{0EC85493-0365-445A-89C9-4C7FD1593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656128"/>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6E7D2-E02F-4616-9A12-FA5D88A45D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989356"/>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F8BC1B-6294-40B8-839F-D5C53B8BA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199729"/>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63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518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6CBC61-34C7-49C9-A465-0998575BC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187438"/>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1"/>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6"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76F05450-C442-4DE9-889A-FFC4B78273A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424313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848F56-ADE7-4A52-8989-91DE4A029A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072270"/>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641160-66DD-4F76-8462-5847D8A466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226177"/>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7EA94C-0D6B-4768-9DEF-1FB0E6F58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186257"/>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3A08D3-062E-4157-A779-8BB6BF4032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0056"/>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B5ECD-2757-450D-9E78-44D60C6F63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342116"/>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AF81D-C1AB-4961-A255-44E819B302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7775523"/>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3550" y="68263"/>
            <a:ext cx="2179638" cy="6027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638" y="68263"/>
            <a:ext cx="6386512" cy="6027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8EEDD-92F6-4201-807C-31EF54B78D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2326669"/>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2951163" y="1720850"/>
            <a:ext cx="6110287" cy="1171575"/>
          </a:xfrm>
        </p:spPr>
        <p:txBody>
          <a:bodyPr/>
          <a:lstStyle>
            <a:lvl1pPr>
              <a:defRPr sz="4000"/>
            </a:lvl1pPr>
          </a:lstStyle>
          <a:p>
            <a:r>
              <a:rPr lang="en-US"/>
              <a:t>Click to edit Master title style</a:t>
            </a:r>
          </a:p>
        </p:txBody>
      </p:sp>
      <p:sp>
        <p:nvSpPr>
          <p:cNvPr id="193539" name="Rectangle 3"/>
          <p:cNvSpPr>
            <a:spLocks noGrp="1" noChangeArrowheads="1"/>
          </p:cNvSpPr>
          <p:nvPr>
            <p:ph type="subTitle" idx="1"/>
          </p:nvPr>
        </p:nvSpPr>
        <p:spPr>
          <a:xfrm>
            <a:off x="2814638" y="3167063"/>
            <a:ext cx="6178550" cy="827087"/>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685800" y="6265863"/>
            <a:ext cx="1922463" cy="481012"/>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57538" y="6265863"/>
            <a:ext cx="2814637" cy="481012"/>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21450" y="6265863"/>
            <a:ext cx="1922463" cy="481012"/>
          </a:xfrm>
        </p:spPr>
        <p:txBody>
          <a:bodyPr/>
          <a:lstStyle>
            <a:lvl1pPr>
              <a:defRPr/>
            </a:lvl1pPr>
          </a:lstStyle>
          <a:p>
            <a:pPr>
              <a:defRPr/>
            </a:pPr>
            <a:fld id="{0EC85493-0365-445A-89C9-4C7FD1593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7403945"/>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6E7D2-E02F-4616-9A12-FA5D88A45D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729214"/>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F8BC1B-6294-40B8-839F-D5C53B8BA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32157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2971800" y="1752601"/>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4"/>
          </p:nvPr>
        </p:nvSpPr>
        <p:spPr>
          <a:xfrm>
            <a:off x="457200" y="33528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2971800" y="3352800"/>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Footer Placeholder 4"/>
          <p:cNvSpPr>
            <a:spLocks noGrp="1"/>
          </p:cNvSpPr>
          <p:nvPr>
            <p:ph type="ftr" sz="quarter" idx="16"/>
          </p:nvPr>
        </p:nvSpPr>
        <p:spPr/>
        <p:txBody>
          <a:bodyPr/>
          <a:lstStyle>
            <a:lvl1pPr>
              <a:defRPr/>
            </a:lvl1pPr>
          </a:lstStyle>
          <a:p>
            <a:pPr>
              <a:defRPr/>
            </a:pPr>
            <a:endParaRPr lang="en-US">
              <a:solidFill>
                <a:srgbClr val="0F6FC6">
                  <a:lumMod val="75000"/>
                </a:srgbClr>
              </a:solidFill>
            </a:endParaRPr>
          </a:p>
        </p:txBody>
      </p:sp>
      <p:sp>
        <p:nvSpPr>
          <p:cNvPr id="12" name="Slide Number Placeholder 5"/>
          <p:cNvSpPr>
            <a:spLocks noGrp="1"/>
          </p:cNvSpPr>
          <p:nvPr>
            <p:ph type="sldNum" sz="quarter" idx="17"/>
          </p:nvPr>
        </p:nvSpPr>
        <p:spPr/>
        <p:txBody>
          <a:bodyPr/>
          <a:lstStyle>
            <a:lvl1pPr>
              <a:defRPr/>
            </a:lvl1pPr>
          </a:lstStyle>
          <a:p>
            <a:pPr>
              <a:defRPr/>
            </a:pPr>
            <a:fld id="{40DFA6E0-79C6-4F60-A155-07938563206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4665727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63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518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6CBC61-34C7-49C9-A465-0998575BC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696681"/>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848F56-ADE7-4A52-8989-91DE4A029A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411677"/>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641160-66DD-4F76-8462-5847D8A466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590216"/>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7EA94C-0D6B-4768-9DEF-1FB0E6F58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05700"/>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3A08D3-062E-4157-A779-8BB6BF4032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8208064"/>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B5ECD-2757-450D-9E78-44D60C6F63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225604"/>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AF81D-C1AB-4961-A255-44E819B302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2859138"/>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3550" y="68263"/>
            <a:ext cx="2179638" cy="6027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638" y="68263"/>
            <a:ext cx="6386512" cy="6027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8EEDD-92F6-4201-807C-31EF54B78D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917770"/>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2951163" y="1720850"/>
            <a:ext cx="6110287" cy="1171575"/>
          </a:xfrm>
        </p:spPr>
        <p:txBody>
          <a:bodyPr/>
          <a:lstStyle>
            <a:lvl1pPr>
              <a:defRPr sz="4000"/>
            </a:lvl1pPr>
          </a:lstStyle>
          <a:p>
            <a:r>
              <a:rPr lang="en-US"/>
              <a:t>Click to edit Master title style</a:t>
            </a:r>
          </a:p>
        </p:txBody>
      </p:sp>
      <p:sp>
        <p:nvSpPr>
          <p:cNvPr id="193539" name="Rectangle 3"/>
          <p:cNvSpPr>
            <a:spLocks noGrp="1" noChangeArrowheads="1"/>
          </p:cNvSpPr>
          <p:nvPr>
            <p:ph type="subTitle" idx="1"/>
          </p:nvPr>
        </p:nvSpPr>
        <p:spPr>
          <a:xfrm>
            <a:off x="2814638" y="3167063"/>
            <a:ext cx="6178550" cy="827087"/>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685800" y="6265863"/>
            <a:ext cx="1922463" cy="481012"/>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57538" y="6265863"/>
            <a:ext cx="2814637" cy="481012"/>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21450" y="6265863"/>
            <a:ext cx="1922463" cy="481012"/>
          </a:xfrm>
        </p:spPr>
        <p:txBody>
          <a:bodyPr/>
          <a:lstStyle>
            <a:lvl1pPr>
              <a:defRPr/>
            </a:lvl1pPr>
          </a:lstStyle>
          <a:p>
            <a:pPr>
              <a:defRPr/>
            </a:pPr>
            <a:fld id="{0EC85493-0365-445A-89C9-4C7FD1593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787275"/>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6E7D2-E02F-4616-9A12-FA5D88A45D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338440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cxnSp>
        <p:nvCxnSpPr>
          <p:cNvPr id="12" name="Straight Connector 11"/>
          <p:cNvCxnSpPr>
            <a:endCxn id="9" idx="3"/>
          </p:cNvCxnSpPr>
          <p:nvPr userDrawn="1"/>
        </p:nvCxnSpPr>
        <p:spPr>
          <a:xfrm rot="5400000">
            <a:off x="1651000" y="3303588"/>
            <a:ext cx="3100387"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a:off x="3963194" y="3809206"/>
            <a:ext cx="4114800"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9" name="Content Placeholder 2"/>
          <p:cNvSpPr>
            <a:spLocks noGrp="1"/>
          </p:cNvSpPr>
          <p:nvPr>
            <p:ph sz="half" idx="1"/>
          </p:nvPr>
        </p:nvSpPr>
        <p:spPr>
          <a:xfrm>
            <a:off x="4572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385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Footer Placeholder 2"/>
          <p:cNvSpPr>
            <a:spLocks noGrp="1"/>
          </p:cNvSpPr>
          <p:nvPr>
            <p:ph type="ftr" sz="quarter" idx="18"/>
          </p:nvPr>
        </p:nvSpPr>
        <p:spPr/>
        <p:txBody>
          <a:bodyPr/>
          <a:lstStyle>
            <a:lvl1pPr>
              <a:defRPr/>
            </a:lvl1pPr>
          </a:lstStyle>
          <a:p>
            <a:pPr>
              <a:defRPr/>
            </a:pPr>
            <a:endParaRPr lang="en-US">
              <a:solidFill>
                <a:srgbClr val="0F6FC6">
                  <a:lumMod val="75000"/>
                </a:srgbClr>
              </a:solidFill>
            </a:endParaRPr>
          </a:p>
        </p:txBody>
      </p:sp>
      <p:sp>
        <p:nvSpPr>
          <p:cNvPr id="18" name="Slide Number Placeholder 3"/>
          <p:cNvSpPr>
            <a:spLocks noGrp="1"/>
          </p:cNvSpPr>
          <p:nvPr>
            <p:ph type="sldNum" sz="quarter" idx="19"/>
          </p:nvPr>
        </p:nvSpPr>
        <p:spPr/>
        <p:txBody>
          <a:bodyPr/>
          <a:lstStyle>
            <a:lvl1pPr>
              <a:defRPr/>
            </a:lvl1pPr>
          </a:lstStyle>
          <a:p>
            <a:pPr>
              <a:defRPr/>
            </a:pPr>
            <a:fld id="{C1686E67-0E4F-4558-A623-D6C4F9C1BE58}"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6619698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F8BC1B-6294-40B8-839F-D5C53B8BA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9544897"/>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63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518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6CBC61-34C7-49C9-A465-0998575BC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169964"/>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848F56-ADE7-4A52-8989-91DE4A029A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095403"/>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641160-66DD-4F76-8462-5847D8A466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223798"/>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7EA94C-0D6B-4768-9DEF-1FB0E6F58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532899"/>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3A08D3-062E-4157-A779-8BB6BF4032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477881"/>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B5ECD-2757-450D-9E78-44D60C6F63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8630971"/>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AF81D-C1AB-4961-A255-44E819B302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609618"/>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3550" y="68263"/>
            <a:ext cx="2179638" cy="6027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638" y="68263"/>
            <a:ext cx="6386512" cy="6027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8EEDD-92F6-4201-807C-31EF54B78D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601511"/>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2951163" y="1720850"/>
            <a:ext cx="6110287" cy="1171575"/>
          </a:xfrm>
        </p:spPr>
        <p:txBody>
          <a:bodyPr/>
          <a:lstStyle>
            <a:lvl1pPr>
              <a:defRPr sz="4000"/>
            </a:lvl1pPr>
          </a:lstStyle>
          <a:p>
            <a:r>
              <a:rPr lang="en-US"/>
              <a:t>Click to edit Master title style</a:t>
            </a:r>
          </a:p>
        </p:txBody>
      </p:sp>
      <p:sp>
        <p:nvSpPr>
          <p:cNvPr id="193539" name="Rectangle 3"/>
          <p:cNvSpPr>
            <a:spLocks noGrp="1" noChangeArrowheads="1"/>
          </p:cNvSpPr>
          <p:nvPr>
            <p:ph type="subTitle" idx="1"/>
          </p:nvPr>
        </p:nvSpPr>
        <p:spPr>
          <a:xfrm>
            <a:off x="2814638" y="3167063"/>
            <a:ext cx="6178550" cy="827087"/>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685800" y="6265863"/>
            <a:ext cx="1922463" cy="481012"/>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57538" y="6265863"/>
            <a:ext cx="2814637" cy="481012"/>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21450" y="6265863"/>
            <a:ext cx="1922463" cy="481012"/>
          </a:xfrm>
        </p:spPr>
        <p:txBody>
          <a:bodyPr/>
          <a:lstStyle>
            <a:lvl1pPr>
              <a:defRPr/>
            </a:lvl1pPr>
          </a:lstStyle>
          <a:p>
            <a:pPr>
              <a:defRPr/>
            </a:pPr>
            <a:fld id="{0EC85493-0365-445A-89C9-4C7FD1593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278542"/>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752601"/>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1" y="2057401"/>
            <a:ext cx="40401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6" y="2057401"/>
            <a:ext cx="4041775"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2"/>
          </p:nvPr>
        </p:nvSpPr>
        <p:spPr>
          <a:xfrm>
            <a:off x="4648201" y="1752602"/>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14"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8"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9" name="Slide Number Placeholder 5"/>
          <p:cNvSpPr>
            <a:spLocks noGrp="1"/>
          </p:cNvSpPr>
          <p:nvPr>
            <p:ph type="sldNum" sz="quarter" idx="15"/>
          </p:nvPr>
        </p:nvSpPr>
        <p:spPr/>
        <p:txBody>
          <a:bodyPr/>
          <a:lstStyle>
            <a:lvl1pPr>
              <a:defRPr/>
            </a:lvl1pPr>
          </a:lstStyle>
          <a:p>
            <a:pPr>
              <a:defRPr/>
            </a:pPr>
            <a:fld id="{172C9189-82B8-4559-AE2E-9577E723178D}"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926934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6E7D2-E02F-4616-9A12-FA5D88A45D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131887"/>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F8BC1B-6294-40B8-839F-D5C53B8BA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534656"/>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63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518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6CBC61-34C7-49C9-A465-0998575BC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0366966"/>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848F56-ADE7-4A52-8989-91DE4A029A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051119"/>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641160-66DD-4F76-8462-5847D8A466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073905"/>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7EA94C-0D6B-4768-9DEF-1FB0E6F58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45105"/>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3A08D3-062E-4157-A779-8BB6BF4032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483877"/>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B5ECD-2757-450D-9E78-44D60C6F63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014676"/>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AF81D-C1AB-4961-A255-44E819B302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281064"/>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3550" y="68263"/>
            <a:ext cx="2179638" cy="6027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638" y="68263"/>
            <a:ext cx="6386512" cy="6027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8EEDD-92F6-4201-807C-31EF54B78D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40007"/>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428400"/>
            <a:ext cx="8229600" cy="639762"/>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endParaRPr lang="en-US">
              <a:solidFill>
                <a:srgbClr val="0F6FC6">
                  <a:lumMod val="75000"/>
                </a:srgbClr>
              </a:solidFill>
            </a:endParaRPr>
          </a:p>
        </p:txBody>
      </p:sp>
      <p:sp>
        <p:nvSpPr>
          <p:cNvPr id="5" name="Slide Number Placeholder 5"/>
          <p:cNvSpPr>
            <a:spLocks noGrp="1"/>
          </p:cNvSpPr>
          <p:nvPr>
            <p:ph type="sldNum" sz="quarter" idx="15"/>
          </p:nvPr>
        </p:nvSpPr>
        <p:spPr/>
        <p:txBody>
          <a:bodyPr/>
          <a:lstStyle>
            <a:lvl1pPr>
              <a:defRPr/>
            </a:lvl1pPr>
          </a:lstStyle>
          <a:p>
            <a:pPr>
              <a:defRPr/>
            </a:pPr>
            <a:fld id="{B168F0B0-2AB6-4066-8ADE-875736222920}"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682867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2951163" y="1720850"/>
            <a:ext cx="6110287" cy="1171575"/>
          </a:xfrm>
        </p:spPr>
        <p:txBody>
          <a:bodyPr/>
          <a:lstStyle>
            <a:lvl1pPr>
              <a:defRPr sz="4000"/>
            </a:lvl1pPr>
          </a:lstStyle>
          <a:p>
            <a:r>
              <a:rPr lang="en-US"/>
              <a:t>Click to edit Master title style</a:t>
            </a:r>
          </a:p>
        </p:txBody>
      </p:sp>
      <p:sp>
        <p:nvSpPr>
          <p:cNvPr id="193539" name="Rectangle 3"/>
          <p:cNvSpPr>
            <a:spLocks noGrp="1" noChangeArrowheads="1"/>
          </p:cNvSpPr>
          <p:nvPr>
            <p:ph type="subTitle" idx="1"/>
          </p:nvPr>
        </p:nvSpPr>
        <p:spPr>
          <a:xfrm>
            <a:off x="2814638" y="3167063"/>
            <a:ext cx="6178550" cy="827087"/>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685800" y="6265863"/>
            <a:ext cx="1922463" cy="481012"/>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57538" y="6265863"/>
            <a:ext cx="2814637" cy="481012"/>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21450" y="6265863"/>
            <a:ext cx="1922463" cy="481012"/>
          </a:xfrm>
        </p:spPr>
        <p:txBody>
          <a:bodyPr/>
          <a:lstStyle>
            <a:lvl1pPr>
              <a:defRPr/>
            </a:lvl1pPr>
          </a:lstStyle>
          <a:p>
            <a:pPr>
              <a:defRPr/>
            </a:pPr>
            <a:fld id="{0EC85493-0365-445A-89C9-4C7FD1593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2843047"/>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6E7D2-E02F-4616-9A12-FA5D88A45D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371232"/>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F8BC1B-6294-40B8-839F-D5C53B8BA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620030"/>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63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518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6CBC61-34C7-49C9-A465-0998575BC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080470"/>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848F56-ADE7-4A52-8989-91DE4A029A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561917"/>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641160-66DD-4F76-8462-5847D8A466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48870"/>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7EA94C-0D6B-4768-9DEF-1FB0E6F58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246198"/>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3A08D3-062E-4157-A779-8BB6BF4032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677752"/>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B5ECD-2757-450D-9E78-44D60C6F63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13482"/>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AF81D-C1AB-4961-A255-44E819B302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197994"/>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image" Target="../media/image1.png"/><Relationship Id="rId2" Type="http://schemas.openxmlformats.org/officeDocument/2006/relationships/slideLayout" Target="../slideLayouts/slideLayout115.xml"/><Relationship Id="rId16" Type="http://schemas.openxmlformats.org/officeDocument/2006/relationships/theme" Target="../theme/theme10.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image" Target="../media/image1.png"/><Relationship Id="rId2" Type="http://schemas.openxmlformats.org/officeDocument/2006/relationships/slideLayout" Target="../slideLayouts/slideLayout130.xml"/><Relationship Id="rId16" Type="http://schemas.openxmlformats.org/officeDocument/2006/relationships/theme" Target="../theme/theme11.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image" Target="../media/image1.png"/><Relationship Id="rId2" Type="http://schemas.openxmlformats.org/officeDocument/2006/relationships/slideLayout" Target="../slideLayouts/slideLayout145.xml"/><Relationship Id="rId16" Type="http://schemas.openxmlformats.org/officeDocument/2006/relationships/theme" Target="../theme/theme1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3.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pn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5.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5.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4338" y="4572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Footer Placeholder 4"/>
          <p:cNvSpPr>
            <a:spLocks noGrp="1"/>
          </p:cNvSpPr>
          <p:nvPr>
            <p:ph type="ftr" sz="quarter" idx="3"/>
          </p:nvPr>
        </p:nvSpPr>
        <p:spPr>
          <a:xfrm>
            <a:off x="3124200" y="6542088"/>
            <a:ext cx="2895600" cy="365125"/>
          </a:xfrm>
          <a:prstGeom prst="rect">
            <a:avLst/>
          </a:prstGeom>
        </p:spPr>
        <p:txBody>
          <a:bodyPr/>
          <a:lstStyle>
            <a:lvl1pPr algn="ctr" fontAlgn="auto">
              <a:spcBef>
                <a:spcPts val="0"/>
              </a:spcBef>
              <a:spcAft>
                <a:spcPts val="0"/>
              </a:spcAft>
              <a:defRPr sz="1200">
                <a:solidFill>
                  <a:schemeClr val="accent1">
                    <a:lumMod val="75000"/>
                  </a:schemeClr>
                </a:solidFill>
                <a:latin typeface="+mn-lt"/>
                <a:cs typeface="+mn-cs"/>
              </a:defRPr>
            </a:lvl1pPr>
          </a:lstStyle>
          <a:p>
            <a:pPr>
              <a:defRPr/>
            </a:pPr>
            <a:endParaRPr lang="en-US">
              <a:solidFill>
                <a:srgbClr val="0F6FC6">
                  <a:lumMod val="75000"/>
                </a:srgbClr>
              </a:solidFill>
            </a:endParaRPr>
          </a:p>
        </p:txBody>
      </p:sp>
      <p:sp>
        <p:nvSpPr>
          <p:cNvPr id="11" name="Slide Number Placeholder 5"/>
          <p:cNvSpPr>
            <a:spLocks noGrp="1"/>
          </p:cNvSpPr>
          <p:nvPr>
            <p:ph type="sldNum" sz="quarter" idx="4"/>
          </p:nvPr>
        </p:nvSpPr>
        <p:spPr>
          <a:xfrm>
            <a:off x="457200" y="6542088"/>
            <a:ext cx="2133600" cy="365125"/>
          </a:xfrm>
          <a:prstGeom prst="rect">
            <a:avLst/>
          </a:prstGeom>
        </p:spPr>
        <p:txBody>
          <a:bodyPr/>
          <a:lstStyle>
            <a:lvl1pPr algn="l" fontAlgn="auto">
              <a:spcBef>
                <a:spcPts val="0"/>
              </a:spcBef>
              <a:spcAft>
                <a:spcPts val="0"/>
              </a:spcAft>
              <a:defRPr sz="1600" b="1">
                <a:solidFill>
                  <a:schemeClr val="accent1">
                    <a:lumMod val="75000"/>
                  </a:schemeClr>
                </a:solidFill>
                <a:latin typeface="+mn-lt"/>
                <a:cs typeface="+mn-cs"/>
              </a:defRPr>
            </a:lvl1pPr>
          </a:lstStyle>
          <a:p>
            <a:pPr>
              <a:defRPr/>
            </a:pPr>
            <a:fld id="{EEA0C9F0-5C6B-42EA-9714-45FA8C262054}"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34008095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sldNum="0" hdr="0" ftr="0" dt="0"/>
  <p:txStyles>
    <p:titleStyle>
      <a:lvl1pPr algn="l" rtl="0" eaLnBrk="0" fontAlgn="base" hangingPunct="0">
        <a:spcBef>
          <a:spcPct val="0"/>
        </a:spcBef>
        <a:spcAft>
          <a:spcPct val="0"/>
        </a:spcAft>
        <a:defRPr sz="3600" b="1" kern="1200">
          <a:solidFill>
            <a:srgbClr val="115964"/>
          </a:solidFill>
          <a:latin typeface="+mj-lt"/>
          <a:ea typeface="+mj-ea"/>
          <a:cs typeface="+mj-cs"/>
        </a:defRPr>
      </a:lvl1pPr>
      <a:lvl2pPr algn="l" rtl="0" eaLnBrk="0" fontAlgn="base" hangingPunct="0">
        <a:spcBef>
          <a:spcPct val="0"/>
        </a:spcBef>
        <a:spcAft>
          <a:spcPct val="0"/>
        </a:spcAft>
        <a:defRPr sz="3600" b="1">
          <a:solidFill>
            <a:srgbClr val="115964"/>
          </a:solidFill>
          <a:latin typeface="Segoe UI" pitchFamily="34" charset="0"/>
        </a:defRPr>
      </a:lvl2pPr>
      <a:lvl3pPr algn="l" rtl="0" eaLnBrk="0" fontAlgn="base" hangingPunct="0">
        <a:spcBef>
          <a:spcPct val="0"/>
        </a:spcBef>
        <a:spcAft>
          <a:spcPct val="0"/>
        </a:spcAft>
        <a:defRPr sz="3600" b="1">
          <a:solidFill>
            <a:srgbClr val="115964"/>
          </a:solidFill>
          <a:latin typeface="Segoe UI" pitchFamily="34" charset="0"/>
        </a:defRPr>
      </a:lvl3pPr>
      <a:lvl4pPr algn="l" rtl="0" eaLnBrk="0" fontAlgn="base" hangingPunct="0">
        <a:spcBef>
          <a:spcPct val="0"/>
        </a:spcBef>
        <a:spcAft>
          <a:spcPct val="0"/>
        </a:spcAft>
        <a:defRPr sz="3600" b="1">
          <a:solidFill>
            <a:srgbClr val="115964"/>
          </a:solidFill>
          <a:latin typeface="Segoe UI" pitchFamily="34" charset="0"/>
        </a:defRPr>
      </a:lvl4pPr>
      <a:lvl5pPr algn="l" rtl="0" eaLnBrk="0" fontAlgn="base" hangingPunct="0">
        <a:spcBef>
          <a:spcPct val="0"/>
        </a:spcBef>
        <a:spcAft>
          <a:spcPct val="0"/>
        </a:spcAft>
        <a:defRPr sz="3600" b="1">
          <a:solidFill>
            <a:srgbClr val="115964"/>
          </a:solidFill>
          <a:latin typeface="Segoe UI" pitchFamily="34" charset="0"/>
        </a:defRPr>
      </a:lvl5pPr>
      <a:lvl6pPr marL="457200" algn="l" rtl="0" fontAlgn="base">
        <a:spcBef>
          <a:spcPct val="0"/>
        </a:spcBef>
        <a:spcAft>
          <a:spcPct val="0"/>
        </a:spcAft>
        <a:defRPr sz="3600" b="1">
          <a:solidFill>
            <a:srgbClr val="115964"/>
          </a:solidFill>
          <a:latin typeface="Segoe UI" pitchFamily="34" charset="0"/>
        </a:defRPr>
      </a:lvl6pPr>
      <a:lvl7pPr marL="914400" algn="l" rtl="0" fontAlgn="base">
        <a:spcBef>
          <a:spcPct val="0"/>
        </a:spcBef>
        <a:spcAft>
          <a:spcPct val="0"/>
        </a:spcAft>
        <a:defRPr sz="3600" b="1">
          <a:solidFill>
            <a:srgbClr val="115964"/>
          </a:solidFill>
          <a:latin typeface="Segoe UI" pitchFamily="34" charset="0"/>
        </a:defRPr>
      </a:lvl7pPr>
      <a:lvl8pPr marL="1371600" algn="l" rtl="0" fontAlgn="base">
        <a:spcBef>
          <a:spcPct val="0"/>
        </a:spcBef>
        <a:spcAft>
          <a:spcPct val="0"/>
        </a:spcAft>
        <a:defRPr sz="3600" b="1">
          <a:solidFill>
            <a:srgbClr val="115964"/>
          </a:solidFill>
          <a:latin typeface="Segoe UI" pitchFamily="34" charset="0"/>
        </a:defRPr>
      </a:lvl8pPr>
      <a:lvl9pPr marL="1828800" algn="l" rtl="0" fontAlgn="base">
        <a:spcBef>
          <a:spcPct val="0"/>
        </a:spcBef>
        <a:spcAft>
          <a:spcPct val="0"/>
        </a:spcAft>
        <a:defRPr sz="3600" b="1">
          <a:solidFill>
            <a:srgbClr val="115964"/>
          </a:solidFill>
          <a:latin typeface="Segoe UI" pitchFamily="34" charset="0"/>
        </a:defRPr>
      </a:lvl9pPr>
    </p:titleStyle>
    <p:bodyStyle>
      <a:lvl1pPr marL="342900" indent="-342900" algn="l" rtl="0" eaLnBrk="0" fontAlgn="base" hangingPunct="0">
        <a:spcBef>
          <a:spcPct val="20000"/>
        </a:spcBef>
        <a:spcAft>
          <a:spcPct val="0"/>
        </a:spcAft>
        <a:buClr>
          <a:srgbClr val="03495C"/>
        </a:buClr>
        <a:buSzPct val="70000"/>
        <a:buFont typeface="Arial" charset="0"/>
        <a:defRPr sz="3200" kern="1200">
          <a:solidFill>
            <a:srgbClr val="115964"/>
          </a:solidFill>
          <a:latin typeface="+mn-lt"/>
          <a:ea typeface="+mn-ea"/>
          <a:cs typeface="+mn-cs"/>
        </a:defRPr>
      </a:lvl1pPr>
      <a:lvl2pPr marL="742950" indent="-285750" algn="l" rtl="0" eaLnBrk="0" fontAlgn="base" hangingPunct="0">
        <a:spcBef>
          <a:spcPct val="20000"/>
        </a:spcBef>
        <a:spcAft>
          <a:spcPct val="0"/>
        </a:spcAft>
        <a:buClr>
          <a:srgbClr val="03495C"/>
        </a:buClr>
        <a:buSzPct val="70000"/>
        <a:buFont typeface="Arial" charset="0"/>
        <a:buChar char="•"/>
        <a:defRPr sz="2800" kern="1200">
          <a:solidFill>
            <a:srgbClr val="115964"/>
          </a:solidFill>
          <a:latin typeface="+mn-lt"/>
          <a:ea typeface="+mn-ea"/>
          <a:cs typeface="+mn-cs"/>
        </a:defRPr>
      </a:lvl2pPr>
      <a:lvl3pPr marL="1143000" indent="-228600" algn="l" rtl="0" eaLnBrk="0" fontAlgn="base" hangingPunct="0">
        <a:spcBef>
          <a:spcPct val="20000"/>
        </a:spcBef>
        <a:spcAft>
          <a:spcPct val="0"/>
        </a:spcAft>
        <a:buClr>
          <a:srgbClr val="03495C"/>
        </a:buClr>
        <a:buSzPct val="70000"/>
        <a:buFont typeface="Arial" charset="0"/>
        <a:buChar char="•"/>
        <a:defRPr sz="2400" kern="1200">
          <a:solidFill>
            <a:srgbClr val="115964"/>
          </a:solidFill>
          <a:latin typeface="+mn-lt"/>
          <a:ea typeface="+mn-ea"/>
          <a:cs typeface="+mn-cs"/>
        </a:defRPr>
      </a:lvl3pPr>
      <a:lvl4pPr marL="16002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4pPr>
      <a:lvl5pPr marL="20574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4338" y="4572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Footer Placeholder 4"/>
          <p:cNvSpPr>
            <a:spLocks noGrp="1"/>
          </p:cNvSpPr>
          <p:nvPr>
            <p:ph type="ftr" sz="quarter" idx="3"/>
          </p:nvPr>
        </p:nvSpPr>
        <p:spPr>
          <a:xfrm>
            <a:off x="3124200" y="6542088"/>
            <a:ext cx="2895600" cy="365125"/>
          </a:xfrm>
          <a:prstGeom prst="rect">
            <a:avLst/>
          </a:prstGeom>
        </p:spPr>
        <p:txBody>
          <a:bodyPr/>
          <a:lstStyle>
            <a:lvl1pPr algn="ctr" fontAlgn="auto">
              <a:spcBef>
                <a:spcPts val="0"/>
              </a:spcBef>
              <a:spcAft>
                <a:spcPts val="0"/>
              </a:spcAft>
              <a:defRPr sz="1200">
                <a:solidFill>
                  <a:schemeClr val="accent1">
                    <a:lumMod val="75000"/>
                  </a:schemeClr>
                </a:solidFill>
                <a:latin typeface="+mn-lt"/>
                <a:cs typeface="+mn-cs"/>
              </a:defRPr>
            </a:lvl1pPr>
          </a:lstStyle>
          <a:p>
            <a:pPr>
              <a:defRPr/>
            </a:pPr>
            <a:endParaRPr lang="en-US">
              <a:solidFill>
                <a:srgbClr val="0F6FC6">
                  <a:lumMod val="75000"/>
                </a:srgbClr>
              </a:solidFill>
            </a:endParaRPr>
          </a:p>
        </p:txBody>
      </p:sp>
      <p:sp>
        <p:nvSpPr>
          <p:cNvPr id="11" name="Slide Number Placeholder 5"/>
          <p:cNvSpPr>
            <a:spLocks noGrp="1"/>
          </p:cNvSpPr>
          <p:nvPr>
            <p:ph type="sldNum" sz="quarter" idx="4"/>
          </p:nvPr>
        </p:nvSpPr>
        <p:spPr>
          <a:xfrm>
            <a:off x="457200" y="6542088"/>
            <a:ext cx="2133600" cy="365125"/>
          </a:xfrm>
          <a:prstGeom prst="rect">
            <a:avLst/>
          </a:prstGeom>
        </p:spPr>
        <p:txBody>
          <a:bodyPr/>
          <a:lstStyle>
            <a:lvl1pPr algn="l" fontAlgn="auto">
              <a:spcBef>
                <a:spcPts val="0"/>
              </a:spcBef>
              <a:spcAft>
                <a:spcPts val="0"/>
              </a:spcAft>
              <a:defRPr sz="1600" b="1">
                <a:solidFill>
                  <a:schemeClr val="accent1">
                    <a:lumMod val="75000"/>
                  </a:schemeClr>
                </a:solidFill>
                <a:latin typeface="+mn-lt"/>
                <a:cs typeface="+mn-cs"/>
              </a:defRPr>
            </a:lvl1pPr>
          </a:lstStyle>
          <a:p>
            <a:pPr>
              <a:defRPr/>
            </a:pPr>
            <a:fld id="{E314CEF6-9748-4F05-89FD-A910B70F92B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343442416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Lst>
  <p:hf sldNum="0" hdr="0" ftr="0" dt="0"/>
  <p:txStyles>
    <p:titleStyle>
      <a:lvl1pPr algn="l" rtl="0" eaLnBrk="0" fontAlgn="base" hangingPunct="0">
        <a:spcBef>
          <a:spcPct val="0"/>
        </a:spcBef>
        <a:spcAft>
          <a:spcPct val="0"/>
        </a:spcAft>
        <a:defRPr sz="3600" b="1" kern="1200">
          <a:solidFill>
            <a:srgbClr val="115964"/>
          </a:solidFill>
          <a:latin typeface="+mj-lt"/>
          <a:ea typeface="+mj-ea"/>
          <a:cs typeface="+mj-cs"/>
        </a:defRPr>
      </a:lvl1pPr>
      <a:lvl2pPr algn="l" rtl="0" eaLnBrk="0" fontAlgn="base" hangingPunct="0">
        <a:spcBef>
          <a:spcPct val="0"/>
        </a:spcBef>
        <a:spcAft>
          <a:spcPct val="0"/>
        </a:spcAft>
        <a:defRPr sz="3600" b="1">
          <a:solidFill>
            <a:srgbClr val="115964"/>
          </a:solidFill>
          <a:latin typeface="Segoe UI" pitchFamily="34" charset="0"/>
        </a:defRPr>
      </a:lvl2pPr>
      <a:lvl3pPr algn="l" rtl="0" eaLnBrk="0" fontAlgn="base" hangingPunct="0">
        <a:spcBef>
          <a:spcPct val="0"/>
        </a:spcBef>
        <a:spcAft>
          <a:spcPct val="0"/>
        </a:spcAft>
        <a:defRPr sz="3600" b="1">
          <a:solidFill>
            <a:srgbClr val="115964"/>
          </a:solidFill>
          <a:latin typeface="Segoe UI" pitchFamily="34" charset="0"/>
        </a:defRPr>
      </a:lvl3pPr>
      <a:lvl4pPr algn="l" rtl="0" eaLnBrk="0" fontAlgn="base" hangingPunct="0">
        <a:spcBef>
          <a:spcPct val="0"/>
        </a:spcBef>
        <a:spcAft>
          <a:spcPct val="0"/>
        </a:spcAft>
        <a:defRPr sz="3600" b="1">
          <a:solidFill>
            <a:srgbClr val="115964"/>
          </a:solidFill>
          <a:latin typeface="Segoe UI" pitchFamily="34" charset="0"/>
        </a:defRPr>
      </a:lvl4pPr>
      <a:lvl5pPr algn="l" rtl="0" eaLnBrk="0" fontAlgn="base" hangingPunct="0">
        <a:spcBef>
          <a:spcPct val="0"/>
        </a:spcBef>
        <a:spcAft>
          <a:spcPct val="0"/>
        </a:spcAft>
        <a:defRPr sz="3600" b="1">
          <a:solidFill>
            <a:srgbClr val="115964"/>
          </a:solidFill>
          <a:latin typeface="Segoe UI" pitchFamily="34" charset="0"/>
        </a:defRPr>
      </a:lvl5pPr>
      <a:lvl6pPr marL="457200" algn="l" rtl="0" fontAlgn="base">
        <a:spcBef>
          <a:spcPct val="0"/>
        </a:spcBef>
        <a:spcAft>
          <a:spcPct val="0"/>
        </a:spcAft>
        <a:defRPr sz="3600" b="1">
          <a:solidFill>
            <a:srgbClr val="115964"/>
          </a:solidFill>
          <a:latin typeface="Segoe UI" pitchFamily="34" charset="0"/>
        </a:defRPr>
      </a:lvl6pPr>
      <a:lvl7pPr marL="914400" algn="l" rtl="0" fontAlgn="base">
        <a:spcBef>
          <a:spcPct val="0"/>
        </a:spcBef>
        <a:spcAft>
          <a:spcPct val="0"/>
        </a:spcAft>
        <a:defRPr sz="3600" b="1">
          <a:solidFill>
            <a:srgbClr val="115964"/>
          </a:solidFill>
          <a:latin typeface="Segoe UI" pitchFamily="34" charset="0"/>
        </a:defRPr>
      </a:lvl7pPr>
      <a:lvl8pPr marL="1371600" algn="l" rtl="0" fontAlgn="base">
        <a:spcBef>
          <a:spcPct val="0"/>
        </a:spcBef>
        <a:spcAft>
          <a:spcPct val="0"/>
        </a:spcAft>
        <a:defRPr sz="3600" b="1">
          <a:solidFill>
            <a:srgbClr val="115964"/>
          </a:solidFill>
          <a:latin typeface="Segoe UI" pitchFamily="34" charset="0"/>
        </a:defRPr>
      </a:lvl8pPr>
      <a:lvl9pPr marL="1828800" algn="l" rtl="0" fontAlgn="base">
        <a:spcBef>
          <a:spcPct val="0"/>
        </a:spcBef>
        <a:spcAft>
          <a:spcPct val="0"/>
        </a:spcAft>
        <a:defRPr sz="3600" b="1">
          <a:solidFill>
            <a:srgbClr val="115964"/>
          </a:solidFill>
          <a:latin typeface="Segoe UI" pitchFamily="34" charset="0"/>
        </a:defRPr>
      </a:lvl9pPr>
    </p:titleStyle>
    <p:bodyStyle>
      <a:lvl1pPr marL="342900" indent="-342900" algn="l" rtl="0" eaLnBrk="0" fontAlgn="base" hangingPunct="0">
        <a:spcBef>
          <a:spcPct val="20000"/>
        </a:spcBef>
        <a:spcAft>
          <a:spcPct val="0"/>
        </a:spcAft>
        <a:buClr>
          <a:srgbClr val="03495C"/>
        </a:buClr>
        <a:buSzPct val="70000"/>
        <a:buFont typeface="Arial" charset="0"/>
        <a:defRPr sz="3200" kern="1200">
          <a:solidFill>
            <a:srgbClr val="115964"/>
          </a:solidFill>
          <a:latin typeface="+mn-lt"/>
          <a:ea typeface="+mn-ea"/>
          <a:cs typeface="+mn-cs"/>
        </a:defRPr>
      </a:lvl1pPr>
      <a:lvl2pPr marL="742950" indent="-285750" algn="l" rtl="0" eaLnBrk="0" fontAlgn="base" hangingPunct="0">
        <a:spcBef>
          <a:spcPct val="20000"/>
        </a:spcBef>
        <a:spcAft>
          <a:spcPct val="0"/>
        </a:spcAft>
        <a:buClr>
          <a:srgbClr val="03495C"/>
        </a:buClr>
        <a:buSzPct val="70000"/>
        <a:buFont typeface="Arial" charset="0"/>
        <a:buChar char="•"/>
        <a:defRPr sz="2800" kern="1200">
          <a:solidFill>
            <a:srgbClr val="115964"/>
          </a:solidFill>
          <a:latin typeface="+mn-lt"/>
          <a:ea typeface="+mn-ea"/>
          <a:cs typeface="+mn-cs"/>
        </a:defRPr>
      </a:lvl2pPr>
      <a:lvl3pPr marL="1143000" indent="-228600" algn="l" rtl="0" eaLnBrk="0" fontAlgn="base" hangingPunct="0">
        <a:spcBef>
          <a:spcPct val="20000"/>
        </a:spcBef>
        <a:spcAft>
          <a:spcPct val="0"/>
        </a:spcAft>
        <a:buClr>
          <a:srgbClr val="03495C"/>
        </a:buClr>
        <a:buSzPct val="70000"/>
        <a:buFont typeface="Arial" charset="0"/>
        <a:buChar char="•"/>
        <a:defRPr sz="2400" kern="1200">
          <a:solidFill>
            <a:srgbClr val="115964"/>
          </a:solidFill>
          <a:latin typeface="+mn-lt"/>
          <a:ea typeface="+mn-ea"/>
          <a:cs typeface="+mn-cs"/>
        </a:defRPr>
      </a:lvl3pPr>
      <a:lvl4pPr marL="16002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4pPr>
      <a:lvl5pPr marL="20574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4338" y="4572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Footer Placeholder 4"/>
          <p:cNvSpPr>
            <a:spLocks noGrp="1"/>
          </p:cNvSpPr>
          <p:nvPr>
            <p:ph type="ftr" sz="quarter" idx="3"/>
          </p:nvPr>
        </p:nvSpPr>
        <p:spPr>
          <a:xfrm>
            <a:off x="3124200" y="6542088"/>
            <a:ext cx="2895600" cy="365125"/>
          </a:xfrm>
          <a:prstGeom prst="rect">
            <a:avLst/>
          </a:prstGeom>
        </p:spPr>
        <p:txBody>
          <a:bodyPr/>
          <a:lstStyle>
            <a:lvl1pPr algn="ctr" fontAlgn="auto">
              <a:spcBef>
                <a:spcPts val="0"/>
              </a:spcBef>
              <a:spcAft>
                <a:spcPts val="0"/>
              </a:spcAft>
              <a:defRPr sz="1200">
                <a:solidFill>
                  <a:schemeClr val="accent1">
                    <a:lumMod val="75000"/>
                  </a:schemeClr>
                </a:solidFill>
                <a:latin typeface="+mn-lt"/>
                <a:cs typeface="+mn-cs"/>
              </a:defRPr>
            </a:lvl1pPr>
          </a:lstStyle>
          <a:p>
            <a:pPr>
              <a:defRPr/>
            </a:pPr>
            <a:endParaRPr lang="en-US">
              <a:solidFill>
                <a:srgbClr val="0F6FC6">
                  <a:lumMod val="75000"/>
                </a:srgbClr>
              </a:solidFill>
            </a:endParaRPr>
          </a:p>
        </p:txBody>
      </p:sp>
      <p:sp>
        <p:nvSpPr>
          <p:cNvPr id="11" name="Slide Number Placeholder 5"/>
          <p:cNvSpPr>
            <a:spLocks noGrp="1"/>
          </p:cNvSpPr>
          <p:nvPr>
            <p:ph type="sldNum" sz="quarter" idx="4"/>
          </p:nvPr>
        </p:nvSpPr>
        <p:spPr>
          <a:xfrm>
            <a:off x="457200" y="6542088"/>
            <a:ext cx="2133600" cy="365125"/>
          </a:xfrm>
          <a:prstGeom prst="rect">
            <a:avLst/>
          </a:prstGeom>
        </p:spPr>
        <p:txBody>
          <a:bodyPr/>
          <a:lstStyle>
            <a:lvl1pPr algn="l" fontAlgn="auto">
              <a:spcBef>
                <a:spcPts val="0"/>
              </a:spcBef>
              <a:spcAft>
                <a:spcPts val="0"/>
              </a:spcAft>
              <a:defRPr sz="1600" b="1">
                <a:solidFill>
                  <a:schemeClr val="accent1">
                    <a:lumMod val="75000"/>
                  </a:schemeClr>
                </a:solidFill>
                <a:latin typeface="+mn-lt"/>
                <a:cs typeface="+mn-cs"/>
              </a:defRPr>
            </a:lvl1pPr>
          </a:lstStyle>
          <a:p>
            <a:pPr>
              <a:defRPr/>
            </a:pPr>
            <a:fld id="{E314CEF6-9748-4F05-89FD-A910B70F92B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78283479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Lst>
  <p:hf sldNum="0" hdr="0" ftr="0" dt="0"/>
  <p:txStyles>
    <p:titleStyle>
      <a:lvl1pPr algn="l" rtl="0" eaLnBrk="0" fontAlgn="base" hangingPunct="0">
        <a:spcBef>
          <a:spcPct val="0"/>
        </a:spcBef>
        <a:spcAft>
          <a:spcPct val="0"/>
        </a:spcAft>
        <a:defRPr sz="3600" b="1" kern="1200">
          <a:solidFill>
            <a:srgbClr val="115964"/>
          </a:solidFill>
          <a:latin typeface="+mj-lt"/>
          <a:ea typeface="+mj-ea"/>
          <a:cs typeface="+mj-cs"/>
        </a:defRPr>
      </a:lvl1pPr>
      <a:lvl2pPr algn="l" rtl="0" eaLnBrk="0" fontAlgn="base" hangingPunct="0">
        <a:spcBef>
          <a:spcPct val="0"/>
        </a:spcBef>
        <a:spcAft>
          <a:spcPct val="0"/>
        </a:spcAft>
        <a:defRPr sz="3600" b="1">
          <a:solidFill>
            <a:srgbClr val="115964"/>
          </a:solidFill>
          <a:latin typeface="Segoe UI" pitchFamily="34" charset="0"/>
        </a:defRPr>
      </a:lvl2pPr>
      <a:lvl3pPr algn="l" rtl="0" eaLnBrk="0" fontAlgn="base" hangingPunct="0">
        <a:spcBef>
          <a:spcPct val="0"/>
        </a:spcBef>
        <a:spcAft>
          <a:spcPct val="0"/>
        </a:spcAft>
        <a:defRPr sz="3600" b="1">
          <a:solidFill>
            <a:srgbClr val="115964"/>
          </a:solidFill>
          <a:latin typeface="Segoe UI" pitchFamily="34" charset="0"/>
        </a:defRPr>
      </a:lvl3pPr>
      <a:lvl4pPr algn="l" rtl="0" eaLnBrk="0" fontAlgn="base" hangingPunct="0">
        <a:spcBef>
          <a:spcPct val="0"/>
        </a:spcBef>
        <a:spcAft>
          <a:spcPct val="0"/>
        </a:spcAft>
        <a:defRPr sz="3600" b="1">
          <a:solidFill>
            <a:srgbClr val="115964"/>
          </a:solidFill>
          <a:latin typeface="Segoe UI" pitchFamily="34" charset="0"/>
        </a:defRPr>
      </a:lvl4pPr>
      <a:lvl5pPr algn="l" rtl="0" eaLnBrk="0" fontAlgn="base" hangingPunct="0">
        <a:spcBef>
          <a:spcPct val="0"/>
        </a:spcBef>
        <a:spcAft>
          <a:spcPct val="0"/>
        </a:spcAft>
        <a:defRPr sz="3600" b="1">
          <a:solidFill>
            <a:srgbClr val="115964"/>
          </a:solidFill>
          <a:latin typeface="Segoe UI" pitchFamily="34" charset="0"/>
        </a:defRPr>
      </a:lvl5pPr>
      <a:lvl6pPr marL="457200" algn="l" rtl="0" fontAlgn="base">
        <a:spcBef>
          <a:spcPct val="0"/>
        </a:spcBef>
        <a:spcAft>
          <a:spcPct val="0"/>
        </a:spcAft>
        <a:defRPr sz="3600" b="1">
          <a:solidFill>
            <a:srgbClr val="115964"/>
          </a:solidFill>
          <a:latin typeface="Segoe UI" pitchFamily="34" charset="0"/>
        </a:defRPr>
      </a:lvl6pPr>
      <a:lvl7pPr marL="914400" algn="l" rtl="0" fontAlgn="base">
        <a:spcBef>
          <a:spcPct val="0"/>
        </a:spcBef>
        <a:spcAft>
          <a:spcPct val="0"/>
        </a:spcAft>
        <a:defRPr sz="3600" b="1">
          <a:solidFill>
            <a:srgbClr val="115964"/>
          </a:solidFill>
          <a:latin typeface="Segoe UI" pitchFamily="34" charset="0"/>
        </a:defRPr>
      </a:lvl7pPr>
      <a:lvl8pPr marL="1371600" algn="l" rtl="0" fontAlgn="base">
        <a:spcBef>
          <a:spcPct val="0"/>
        </a:spcBef>
        <a:spcAft>
          <a:spcPct val="0"/>
        </a:spcAft>
        <a:defRPr sz="3600" b="1">
          <a:solidFill>
            <a:srgbClr val="115964"/>
          </a:solidFill>
          <a:latin typeface="Segoe UI" pitchFamily="34" charset="0"/>
        </a:defRPr>
      </a:lvl8pPr>
      <a:lvl9pPr marL="1828800" algn="l" rtl="0" fontAlgn="base">
        <a:spcBef>
          <a:spcPct val="0"/>
        </a:spcBef>
        <a:spcAft>
          <a:spcPct val="0"/>
        </a:spcAft>
        <a:defRPr sz="3600" b="1">
          <a:solidFill>
            <a:srgbClr val="115964"/>
          </a:solidFill>
          <a:latin typeface="Segoe UI" pitchFamily="34" charset="0"/>
        </a:defRPr>
      </a:lvl9pPr>
    </p:titleStyle>
    <p:bodyStyle>
      <a:lvl1pPr marL="342900" indent="-342900" algn="l" rtl="0" eaLnBrk="0" fontAlgn="base" hangingPunct="0">
        <a:spcBef>
          <a:spcPct val="20000"/>
        </a:spcBef>
        <a:spcAft>
          <a:spcPct val="0"/>
        </a:spcAft>
        <a:buClr>
          <a:srgbClr val="03495C"/>
        </a:buClr>
        <a:buSzPct val="70000"/>
        <a:buFont typeface="Arial" charset="0"/>
        <a:defRPr sz="3200" kern="1200">
          <a:solidFill>
            <a:srgbClr val="115964"/>
          </a:solidFill>
          <a:latin typeface="+mn-lt"/>
          <a:ea typeface="+mn-ea"/>
          <a:cs typeface="+mn-cs"/>
        </a:defRPr>
      </a:lvl1pPr>
      <a:lvl2pPr marL="742950" indent="-285750" algn="l" rtl="0" eaLnBrk="0" fontAlgn="base" hangingPunct="0">
        <a:spcBef>
          <a:spcPct val="20000"/>
        </a:spcBef>
        <a:spcAft>
          <a:spcPct val="0"/>
        </a:spcAft>
        <a:buClr>
          <a:srgbClr val="03495C"/>
        </a:buClr>
        <a:buSzPct val="70000"/>
        <a:buFont typeface="Arial" charset="0"/>
        <a:buChar char="•"/>
        <a:defRPr sz="2800" kern="1200">
          <a:solidFill>
            <a:srgbClr val="115964"/>
          </a:solidFill>
          <a:latin typeface="+mn-lt"/>
          <a:ea typeface="+mn-ea"/>
          <a:cs typeface="+mn-cs"/>
        </a:defRPr>
      </a:lvl2pPr>
      <a:lvl3pPr marL="1143000" indent="-228600" algn="l" rtl="0" eaLnBrk="0" fontAlgn="base" hangingPunct="0">
        <a:spcBef>
          <a:spcPct val="20000"/>
        </a:spcBef>
        <a:spcAft>
          <a:spcPct val="0"/>
        </a:spcAft>
        <a:buClr>
          <a:srgbClr val="03495C"/>
        </a:buClr>
        <a:buSzPct val="70000"/>
        <a:buFont typeface="Arial" charset="0"/>
        <a:buChar char="•"/>
        <a:defRPr sz="2400" kern="1200">
          <a:solidFill>
            <a:srgbClr val="115964"/>
          </a:solidFill>
          <a:latin typeface="+mn-lt"/>
          <a:ea typeface="+mn-ea"/>
          <a:cs typeface="+mn-cs"/>
        </a:defRPr>
      </a:lvl3pPr>
      <a:lvl4pPr marL="16002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4pPr>
      <a:lvl5pPr marL="20574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4338" y="4572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Footer Placeholder 4"/>
          <p:cNvSpPr>
            <a:spLocks noGrp="1"/>
          </p:cNvSpPr>
          <p:nvPr>
            <p:ph type="ftr" sz="quarter" idx="3"/>
          </p:nvPr>
        </p:nvSpPr>
        <p:spPr>
          <a:xfrm>
            <a:off x="3124200" y="6542088"/>
            <a:ext cx="2895600" cy="365125"/>
          </a:xfrm>
          <a:prstGeom prst="rect">
            <a:avLst/>
          </a:prstGeom>
        </p:spPr>
        <p:txBody>
          <a:bodyPr/>
          <a:lstStyle>
            <a:lvl1pPr algn="ctr" fontAlgn="auto">
              <a:spcBef>
                <a:spcPts val="0"/>
              </a:spcBef>
              <a:spcAft>
                <a:spcPts val="0"/>
              </a:spcAft>
              <a:defRPr sz="1200">
                <a:solidFill>
                  <a:schemeClr val="accent1">
                    <a:lumMod val="75000"/>
                  </a:schemeClr>
                </a:solidFill>
                <a:latin typeface="+mn-lt"/>
                <a:cs typeface="+mn-cs"/>
              </a:defRPr>
            </a:lvl1pPr>
          </a:lstStyle>
          <a:p>
            <a:pPr>
              <a:defRPr/>
            </a:pPr>
            <a:endParaRPr lang="en-US">
              <a:solidFill>
                <a:srgbClr val="0F6FC6">
                  <a:lumMod val="75000"/>
                </a:srgbClr>
              </a:solidFill>
            </a:endParaRPr>
          </a:p>
        </p:txBody>
      </p:sp>
      <p:sp>
        <p:nvSpPr>
          <p:cNvPr id="11" name="Slide Number Placeholder 5"/>
          <p:cNvSpPr>
            <a:spLocks noGrp="1"/>
          </p:cNvSpPr>
          <p:nvPr>
            <p:ph type="sldNum" sz="quarter" idx="4"/>
          </p:nvPr>
        </p:nvSpPr>
        <p:spPr>
          <a:xfrm>
            <a:off x="457200" y="6542088"/>
            <a:ext cx="2133600" cy="365125"/>
          </a:xfrm>
          <a:prstGeom prst="rect">
            <a:avLst/>
          </a:prstGeom>
        </p:spPr>
        <p:txBody>
          <a:bodyPr/>
          <a:lstStyle>
            <a:lvl1pPr algn="l" fontAlgn="auto">
              <a:spcBef>
                <a:spcPts val="0"/>
              </a:spcBef>
              <a:spcAft>
                <a:spcPts val="0"/>
              </a:spcAft>
              <a:defRPr sz="1600" b="1">
                <a:solidFill>
                  <a:schemeClr val="accent1">
                    <a:lumMod val="75000"/>
                  </a:schemeClr>
                </a:solidFill>
                <a:latin typeface="+mn-lt"/>
                <a:cs typeface="+mn-cs"/>
              </a:defRPr>
            </a:lvl1pPr>
          </a:lstStyle>
          <a:p>
            <a:pPr>
              <a:defRPr/>
            </a:pPr>
            <a:fld id="{E314CEF6-9748-4F05-89FD-A910B70F92B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87349111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Lst>
  <p:hf sldNum="0" hdr="0" ftr="0" dt="0"/>
  <p:txStyles>
    <p:titleStyle>
      <a:lvl1pPr algn="l" rtl="0" eaLnBrk="0" fontAlgn="base" hangingPunct="0">
        <a:spcBef>
          <a:spcPct val="0"/>
        </a:spcBef>
        <a:spcAft>
          <a:spcPct val="0"/>
        </a:spcAft>
        <a:defRPr sz="3600" b="1" kern="1200">
          <a:solidFill>
            <a:srgbClr val="115964"/>
          </a:solidFill>
          <a:latin typeface="+mj-lt"/>
          <a:ea typeface="+mj-ea"/>
          <a:cs typeface="+mj-cs"/>
        </a:defRPr>
      </a:lvl1pPr>
      <a:lvl2pPr algn="l" rtl="0" eaLnBrk="0" fontAlgn="base" hangingPunct="0">
        <a:spcBef>
          <a:spcPct val="0"/>
        </a:spcBef>
        <a:spcAft>
          <a:spcPct val="0"/>
        </a:spcAft>
        <a:defRPr sz="3600" b="1">
          <a:solidFill>
            <a:srgbClr val="115964"/>
          </a:solidFill>
          <a:latin typeface="Segoe UI" pitchFamily="34" charset="0"/>
        </a:defRPr>
      </a:lvl2pPr>
      <a:lvl3pPr algn="l" rtl="0" eaLnBrk="0" fontAlgn="base" hangingPunct="0">
        <a:spcBef>
          <a:spcPct val="0"/>
        </a:spcBef>
        <a:spcAft>
          <a:spcPct val="0"/>
        </a:spcAft>
        <a:defRPr sz="3600" b="1">
          <a:solidFill>
            <a:srgbClr val="115964"/>
          </a:solidFill>
          <a:latin typeface="Segoe UI" pitchFamily="34" charset="0"/>
        </a:defRPr>
      </a:lvl3pPr>
      <a:lvl4pPr algn="l" rtl="0" eaLnBrk="0" fontAlgn="base" hangingPunct="0">
        <a:spcBef>
          <a:spcPct val="0"/>
        </a:spcBef>
        <a:spcAft>
          <a:spcPct val="0"/>
        </a:spcAft>
        <a:defRPr sz="3600" b="1">
          <a:solidFill>
            <a:srgbClr val="115964"/>
          </a:solidFill>
          <a:latin typeface="Segoe UI" pitchFamily="34" charset="0"/>
        </a:defRPr>
      </a:lvl4pPr>
      <a:lvl5pPr algn="l" rtl="0" eaLnBrk="0" fontAlgn="base" hangingPunct="0">
        <a:spcBef>
          <a:spcPct val="0"/>
        </a:spcBef>
        <a:spcAft>
          <a:spcPct val="0"/>
        </a:spcAft>
        <a:defRPr sz="3600" b="1">
          <a:solidFill>
            <a:srgbClr val="115964"/>
          </a:solidFill>
          <a:latin typeface="Segoe UI" pitchFamily="34" charset="0"/>
        </a:defRPr>
      </a:lvl5pPr>
      <a:lvl6pPr marL="457200" algn="l" rtl="0" fontAlgn="base">
        <a:spcBef>
          <a:spcPct val="0"/>
        </a:spcBef>
        <a:spcAft>
          <a:spcPct val="0"/>
        </a:spcAft>
        <a:defRPr sz="3600" b="1">
          <a:solidFill>
            <a:srgbClr val="115964"/>
          </a:solidFill>
          <a:latin typeface="Segoe UI" pitchFamily="34" charset="0"/>
        </a:defRPr>
      </a:lvl6pPr>
      <a:lvl7pPr marL="914400" algn="l" rtl="0" fontAlgn="base">
        <a:spcBef>
          <a:spcPct val="0"/>
        </a:spcBef>
        <a:spcAft>
          <a:spcPct val="0"/>
        </a:spcAft>
        <a:defRPr sz="3600" b="1">
          <a:solidFill>
            <a:srgbClr val="115964"/>
          </a:solidFill>
          <a:latin typeface="Segoe UI" pitchFamily="34" charset="0"/>
        </a:defRPr>
      </a:lvl7pPr>
      <a:lvl8pPr marL="1371600" algn="l" rtl="0" fontAlgn="base">
        <a:spcBef>
          <a:spcPct val="0"/>
        </a:spcBef>
        <a:spcAft>
          <a:spcPct val="0"/>
        </a:spcAft>
        <a:defRPr sz="3600" b="1">
          <a:solidFill>
            <a:srgbClr val="115964"/>
          </a:solidFill>
          <a:latin typeface="Segoe UI" pitchFamily="34" charset="0"/>
        </a:defRPr>
      </a:lvl8pPr>
      <a:lvl9pPr marL="1828800" algn="l" rtl="0" fontAlgn="base">
        <a:spcBef>
          <a:spcPct val="0"/>
        </a:spcBef>
        <a:spcAft>
          <a:spcPct val="0"/>
        </a:spcAft>
        <a:defRPr sz="3600" b="1">
          <a:solidFill>
            <a:srgbClr val="115964"/>
          </a:solidFill>
          <a:latin typeface="Segoe UI" pitchFamily="34" charset="0"/>
        </a:defRPr>
      </a:lvl9pPr>
    </p:titleStyle>
    <p:bodyStyle>
      <a:lvl1pPr marL="342900" indent="-342900" algn="l" rtl="0" eaLnBrk="0" fontAlgn="base" hangingPunct="0">
        <a:spcBef>
          <a:spcPct val="20000"/>
        </a:spcBef>
        <a:spcAft>
          <a:spcPct val="0"/>
        </a:spcAft>
        <a:buClr>
          <a:srgbClr val="03495C"/>
        </a:buClr>
        <a:buSzPct val="70000"/>
        <a:buFont typeface="Arial" charset="0"/>
        <a:defRPr sz="3200" kern="1200">
          <a:solidFill>
            <a:srgbClr val="115964"/>
          </a:solidFill>
          <a:latin typeface="+mn-lt"/>
          <a:ea typeface="+mn-ea"/>
          <a:cs typeface="+mn-cs"/>
        </a:defRPr>
      </a:lvl1pPr>
      <a:lvl2pPr marL="742950" indent="-285750" algn="l" rtl="0" eaLnBrk="0" fontAlgn="base" hangingPunct="0">
        <a:spcBef>
          <a:spcPct val="20000"/>
        </a:spcBef>
        <a:spcAft>
          <a:spcPct val="0"/>
        </a:spcAft>
        <a:buClr>
          <a:srgbClr val="03495C"/>
        </a:buClr>
        <a:buSzPct val="70000"/>
        <a:buFont typeface="Arial" charset="0"/>
        <a:buChar char="•"/>
        <a:defRPr sz="2800" kern="1200">
          <a:solidFill>
            <a:srgbClr val="115964"/>
          </a:solidFill>
          <a:latin typeface="+mn-lt"/>
          <a:ea typeface="+mn-ea"/>
          <a:cs typeface="+mn-cs"/>
        </a:defRPr>
      </a:lvl2pPr>
      <a:lvl3pPr marL="1143000" indent="-228600" algn="l" rtl="0" eaLnBrk="0" fontAlgn="base" hangingPunct="0">
        <a:spcBef>
          <a:spcPct val="20000"/>
        </a:spcBef>
        <a:spcAft>
          <a:spcPct val="0"/>
        </a:spcAft>
        <a:buClr>
          <a:srgbClr val="03495C"/>
        </a:buClr>
        <a:buSzPct val="70000"/>
        <a:buFont typeface="Arial" charset="0"/>
        <a:buChar char="•"/>
        <a:defRPr sz="2400" kern="1200">
          <a:solidFill>
            <a:srgbClr val="115964"/>
          </a:solidFill>
          <a:latin typeface="+mn-lt"/>
          <a:ea typeface="+mn-ea"/>
          <a:cs typeface="+mn-cs"/>
        </a:defRPr>
      </a:lvl3pPr>
      <a:lvl4pPr marL="16002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4pPr>
      <a:lvl5pPr marL="20574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3863" y="274638"/>
            <a:ext cx="733742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693863" y="1600200"/>
            <a:ext cx="7337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F6FC6">
                  <a:lumMod val="75000"/>
                </a:srgbClr>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EA0C9F0-5C6B-42EA-9714-45FA8C262054}" type="slidenum">
              <a:rPr lang="en-US" smtClean="0">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615499093"/>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Lst>
  <p:transition>
    <p:fade thruBlk="1"/>
  </p:transition>
  <p:timing>
    <p:tnLst>
      <p:par>
        <p:cTn id="1" dur="indefinite" restart="never" nodeType="tmRoot"/>
      </p:par>
    </p:tnLst>
  </p:timing>
  <p:hf sldNum="0" hdr="0" ftr="0" dt="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charset="0"/>
          <a:cs typeface="Arial" charset="0"/>
        </a:defRPr>
      </a:lvl2pPr>
      <a:lvl3pPr algn="l" rtl="0" eaLnBrk="1" fontAlgn="base" hangingPunct="1">
        <a:spcBef>
          <a:spcPct val="0"/>
        </a:spcBef>
        <a:spcAft>
          <a:spcPct val="0"/>
        </a:spcAft>
        <a:defRPr sz="4400">
          <a:solidFill>
            <a:schemeClr val="tx2"/>
          </a:solidFill>
          <a:latin typeface="Arial" charset="0"/>
          <a:cs typeface="Arial" charset="0"/>
        </a:defRPr>
      </a:lvl3pPr>
      <a:lvl4pPr algn="l" rtl="0" eaLnBrk="1" fontAlgn="base" hangingPunct="1">
        <a:spcBef>
          <a:spcPct val="0"/>
        </a:spcBef>
        <a:spcAft>
          <a:spcPct val="0"/>
        </a:spcAft>
        <a:defRPr sz="4400">
          <a:solidFill>
            <a:schemeClr val="tx2"/>
          </a:solidFill>
          <a:latin typeface="Arial" charset="0"/>
          <a:cs typeface="Arial" charset="0"/>
        </a:defRPr>
      </a:lvl4pPr>
      <a:lvl5pPr algn="l" rtl="0" eaLnBrk="1" fontAlgn="base" hangingPunct="1">
        <a:spcBef>
          <a:spcPct val="0"/>
        </a:spcBef>
        <a:spcAft>
          <a:spcPct val="0"/>
        </a:spcAft>
        <a:defRPr sz="4400">
          <a:solidFill>
            <a:schemeClr val="tx2"/>
          </a:solidFill>
          <a:latin typeface="Arial" charset="0"/>
          <a:cs typeface="Arial" charset="0"/>
        </a:defRPr>
      </a:lvl5pPr>
      <a:lvl6pPr marL="457200" algn="l" rtl="0" eaLnBrk="1" fontAlgn="base" hangingPunct="1">
        <a:spcBef>
          <a:spcPct val="0"/>
        </a:spcBef>
        <a:spcAft>
          <a:spcPct val="0"/>
        </a:spcAft>
        <a:defRPr sz="4400">
          <a:solidFill>
            <a:schemeClr val="tx2"/>
          </a:solidFill>
          <a:latin typeface="Arial" charset="0"/>
          <a:cs typeface="Arial" charset="0"/>
        </a:defRPr>
      </a:lvl6pPr>
      <a:lvl7pPr marL="914400" algn="l" rtl="0" eaLnBrk="1" fontAlgn="base" hangingPunct="1">
        <a:spcBef>
          <a:spcPct val="0"/>
        </a:spcBef>
        <a:spcAft>
          <a:spcPct val="0"/>
        </a:spcAft>
        <a:defRPr sz="4400">
          <a:solidFill>
            <a:schemeClr val="tx2"/>
          </a:solidFill>
          <a:latin typeface="Arial" charset="0"/>
          <a:cs typeface="Arial" charset="0"/>
        </a:defRPr>
      </a:lvl7pPr>
      <a:lvl8pPr marL="1371600" algn="l" rtl="0" eaLnBrk="1" fontAlgn="base" hangingPunct="1">
        <a:spcBef>
          <a:spcPct val="0"/>
        </a:spcBef>
        <a:spcAft>
          <a:spcPct val="0"/>
        </a:spcAft>
        <a:defRPr sz="4400">
          <a:solidFill>
            <a:schemeClr val="tx2"/>
          </a:solidFill>
          <a:latin typeface="Arial" charset="0"/>
          <a:cs typeface="Arial" charset="0"/>
        </a:defRPr>
      </a:lvl8pPr>
      <a:lvl9pPr marL="1828800" algn="l"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4338" y="4572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Footer Placeholder 4"/>
          <p:cNvSpPr>
            <a:spLocks noGrp="1"/>
          </p:cNvSpPr>
          <p:nvPr>
            <p:ph type="ftr" sz="quarter" idx="3"/>
          </p:nvPr>
        </p:nvSpPr>
        <p:spPr>
          <a:xfrm>
            <a:off x="3124200" y="6542088"/>
            <a:ext cx="2895600" cy="365125"/>
          </a:xfrm>
          <a:prstGeom prst="rect">
            <a:avLst/>
          </a:prstGeom>
        </p:spPr>
        <p:txBody>
          <a:bodyPr/>
          <a:lstStyle>
            <a:lvl1pPr algn="ctr" fontAlgn="auto">
              <a:spcBef>
                <a:spcPts val="0"/>
              </a:spcBef>
              <a:spcAft>
                <a:spcPts val="0"/>
              </a:spcAft>
              <a:defRPr sz="1200">
                <a:solidFill>
                  <a:schemeClr val="accent1">
                    <a:lumMod val="75000"/>
                  </a:schemeClr>
                </a:solidFill>
                <a:latin typeface="+mn-lt"/>
                <a:cs typeface="+mn-cs"/>
              </a:defRPr>
            </a:lvl1pPr>
          </a:lstStyle>
          <a:p>
            <a:pPr>
              <a:defRPr/>
            </a:pPr>
            <a:endParaRPr lang="en-US">
              <a:solidFill>
                <a:srgbClr val="0F6FC6">
                  <a:lumMod val="75000"/>
                </a:srgbClr>
              </a:solidFill>
            </a:endParaRPr>
          </a:p>
        </p:txBody>
      </p:sp>
      <p:sp>
        <p:nvSpPr>
          <p:cNvPr id="11" name="Slide Number Placeholder 5"/>
          <p:cNvSpPr>
            <a:spLocks noGrp="1"/>
          </p:cNvSpPr>
          <p:nvPr>
            <p:ph type="sldNum" sz="quarter" idx="4"/>
          </p:nvPr>
        </p:nvSpPr>
        <p:spPr>
          <a:xfrm>
            <a:off x="457200" y="6542088"/>
            <a:ext cx="2133600" cy="365125"/>
          </a:xfrm>
          <a:prstGeom prst="rect">
            <a:avLst/>
          </a:prstGeom>
        </p:spPr>
        <p:txBody>
          <a:bodyPr/>
          <a:lstStyle>
            <a:lvl1pPr algn="l" fontAlgn="auto">
              <a:spcBef>
                <a:spcPts val="0"/>
              </a:spcBef>
              <a:spcAft>
                <a:spcPts val="0"/>
              </a:spcAft>
              <a:defRPr sz="1600" b="1">
                <a:solidFill>
                  <a:schemeClr val="accent1">
                    <a:lumMod val="75000"/>
                  </a:schemeClr>
                </a:solidFill>
                <a:latin typeface="+mn-lt"/>
                <a:cs typeface="+mn-cs"/>
              </a:defRPr>
            </a:lvl1pPr>
          </a:lstStyle>
          <a:p>
            <a:pPr>
              <a:defRPr/>
            </a:pPr>
            <a:fld id="{EEA0C9F0-5C6B-42EA-9714-45FA8C262054}"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228170293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hf sldNum="0" hdr="0" ftr="0" dt="0"/>
  <p:txStyles>
    <p:titleStyle>
      <a:lvl1pPr algn="l" rtl="0" eaLnBrk="0" fontAlgn="base" hangingPunct="0">
        <a:spcBef>
          <a:spcPct val="0"/>
        </a:spcBef>
        <a:spcAft>
          <a:spcPct val="0"/>
        </a:spcAft>
        <a:defRPr sz="3600" b="1" kern="1200">
          <a:solidFill>
            <a:srgbClr val="115964"/>
          </a:solidFill>
          <a:latin typeface="+mj-lt"/>
          <a:ea typeface="+mj-ea"/>
          <a:cs typeface="+mj-cs"/>
        </a:defRPr>
      </a:lvl1pPr>
      <a:lvl2pPr algn="l" rtl="0" eaLnBrk="0" fontAlgn="base" hangingPunct="0">
        <a:spcBef>
          <a:spcPct val="0"/>
        </a:spcBef>
        <a:spcAft>
          <a:spcPct val="0"/>
        </a:spcAft>
        <a:defRPr sz="3600" b="1">
          <a:solidFill>
            <a:srgbClr val="115964"/>
          </a:solidFill>
          <a:latin typeface="Segoe UI" pitchFamily="34" charset="0"/>
        </a:defRPr>
      </a:lvl2pPr>
      <a:lvl3pPr algn="l" rtl="0" eaLnBrk="0" fontAlgn="base" hangingPunct="0">
        <a:spcBef>
          <a:spcPct val="0"/>
        </a:spcBef>
        <a:spcAft>
          <a:spcPct val="0"/>
        </a:spcAft>
        <a:defRPr sz="3600" b="1">
          <a:solidFill>
            <a:srgbClr val="115964"/>
          </a:solidFill>
          <a:latin typeface="Segoe UI" pitchFamily="34" charset="0"/>
        </a:defRPr>
      </a:lvl3pPr>
      <a:lvl4pPr algn="l" rtl="0" eaLnBrk="0" fontAlgn="base" hangingPunct="0">
        <a:spcBef>
          <a:spcPct val="0"/>
        </a:spcBef>
        <a:spcAft>
          <a:spcPct val="0"/>
        </a:spcAft>
        <a:defRPr sz="3600" b="1">
          <a:solidFill>
            <a:srgbClr val="115964"/>
          </a:solidFill>
          <a:latin typeface="Segoe UI" pitchFamily="34" charset="0"/>
        </a:defRPr>
      </a:lvl4pPr>
      <a:lvl5pPr algn="l" rtl="0" eaLnBrk="0" fontAlgn="base" hangingPunct="0">
        <a:spcBef>
          <a:spcPct val="0"/>
        </a:spcBef>
        <a:spcAft>
          <a:spcPct val="0"/>
        </a:spcAft>
        <a:defRPr sz="3600" b="1">
          <a:solidFill>
            <a:srgbClr val="115964"/>
          </a:solidFill>
          <a:latin typeface="Segoe UI" pitchFamily="34" charset="0"/>
        </a:defRPr>
      </a:lvl5pPr>
      <a:lvl6pPr marL="457200" algn="l" rtl="0" fontAlgn="base">
        <a:spcBef>
          <a:spcPct val="0"/>
        </a:spcBef>
        <a:spcAft>
          <a:spcPct val="0"/>
        </a:spcAft>
        <a:defRPr sz="3600" b="1">
          <a:solidFill>
            <a:srgbClr val="115964"/>
          </a:solidFill>
          <a:latin typeface="Segoe UI" pitchFamily="34" charset="0"/>
        </a:defRPr>
      </a:lvl6pPr>
      <a:lvl7pPr marL="914400" algn="l" rtl="0" fontAlgn="base">
        <a:spcBef>
          <a:spcPct val="0"/>
        </a:spcBef>
        <a:spcAft>
          <a:spcPct val="0"/>
        </a:spcAft>
        <a:defRPr sz="3600" b="1">
          <a:solidFill>
            <a:srgbClr val="115964"/>
          </a:solidFill>
          <a:latin typeface="Segoe UI" pitchFamily="34" charset="0"/>
        </a:defRPr>
      </a:lvl7pPr>
      <a:lvl8pPr marL="1371600" algn="l" rtl="0" fontAlgn="base">
        <a:spcBef>
          <a:spcPct val="0"/>
        </a:spcBef>
        <a:spcAft>
          <a:spcPct val="0"/>
        </a:spcAft>
        <a:defRPr sz="3600" b="1">
          <a:solidFill>
            <a:srgbClr val="115964"/>
          </a:solidFill>
          <a:latin typeface="Segoe UI" pitchFamily="34" charset="0"/>
        </a:defRPr>
      </a:lvl8pPr>
      <a:lvl9pPr marL="1828800" algn="l" rtl="0" fontAlgn="base">
        <a:spcBef>
          <a:spcPct val="0"/>
        </a:spcBef>
        <a:spcAft>
          <a:spcPct val="0"/>
        </a:spcAft>
        <a:defRPr sz="3600" b="1">
          <a:solidFill>
            <a:srgbClr val="115964"/>
          </a:solidFill>
          <a:latin typeface="Segoe UI" pitchFamily="34" charset="0"/>
        </a:defRPr>
      </a:lvl9pPr>
    </p:titleStyle>
    <p:bodyStyle>
      <a:lvl1pPr marL="342900" indent="-342900" algn="l" rtl="0" eaLnBrk="0" fontAlgn="base" hangingPunct="0">
        <a:spcBef>
          <a:spcPct val="20000"/>
        </a:spcBef>
        <a:spcAft>
          <a:spcPct val="0"/>
        </a:spcAft>
        <a:buClr>
          <a:srgbClr val="03495C"/>
        </a:buClr>
        <a:buSzPct val="70000"/>
        <a:buFont typeface="Arial" charset="0"/>
        <a:defRPr sz="3200" kern="1200">
          <a:solidFill>
            <a:srgbClr val="115964"/>
          </a:solidFill>
          <a:latin typeface="+mn-lt"/>
          <a:ea typeface="+mn-ea"/>
          <a:cs typeface="+mn-cs"/>
        </a:defRPr>
      </a:lvl1pPr>
      <a:lvl2pPr marL="742950" indent="-285750" algn="l" rtl="0" eaLnBrk="0" fontAlgn="base" hangingPunct="0">
        <a:spcBef>
          <a:spcPct val="20000"/>
        </a:spcBef>
        <a:spcAft>
          <a:spcPct val="0"/>
        </a:spcAft>
        <a:buClr>
          <a:srgbClr val="03495C"/>
        </a:buClr>
        <a:buSzPct val="70000"/>
        <a:buFont typeface="Arial" charset="0"/>
        <a:buChar char="•"/>
        <a:defRPr sz="2800" kern="1200">
          <a:solidFill>
            <a:srgbClr val="115964"/>
          </a:solidFill>
          <a:latin typeface="+mn-lt"/>
          <a:ea typeface="+mn-ea"/>
          <a:cs typeface="+mn-cs"/>
        </a:defRPr>
      </a:lvl2pPr>
      <a:lvl3pPr marL="1143000" indent="-228600" algn="l" rtl="0" eaLnBrk="0" fontAlgn="base" hangingPunct="0">
        <a:spcBef>
          <a:spcPct val="20000"/>
        </a:spcBef>
        <a:spcAft>
          <a:spcPct val="0"/>
        </a:spcAft>
        <a:buClr>
          <a:srgbClr val="03495C"/>
        </a:buClr>
        <a:buSzPct val="70000"/>
        <a:buFont typeface="Arial" charset="0"/>
        <a:buChar char="•"/>
        <a:defRPr sz="2400" kern="1200">
          <a:solidFill>
            <a:srgbClr val="115964"/>
          </a:solidFill>
          <a:latin typeface="+mn-lt"/>
          <a:ea typeface="+mn-ea"/>
          <a:cs typeface="+mn-cs"/>
        </a:defRPr>
      </a:lvl3pPr>
      <a:lvl4pPr marL="16002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4pPr>
      <a:lvl5pPr marL="20574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4338" y="4572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Footer Placeholder 4"/>
          <p:cNvSpPr>
            <a:spLocks noGrp="1"/>
          </p:cNvSpPr>
          <p:nvPr>
            <p:ph type="ftr" sz="quarter" idx="3"/>
          </p:nvPr>
        </p:nvSpPr>
        <p:spPr>
          <a:xfrm>
            <a:off x="3124200" y="6542088"/>
            <a:ext cx="2895600" cy="365125"/>
          </a:xfrm>
          <a:prstGeom prst="rect">
            <a:avLst/>
          </a:prstGeom>
        </p:spPr>
        <p:txBody>
          <a:bodyPr/>
          <a:lstStyle>
            <a:lvl1pPr algn="ctr" fontAlgn="auto">
              <a:spcBef>
                <a:spcPts val="0"/>
              </a:spcBef>
              <a:spcAft>
                <a:spcPts val="0"/>
              </a:spcAft>
              <a:defRPr sz="1200">
                <a:solidFill>
                  <a:schemeClr val="accent1">
                    <a:lumMod val="75000"/>
                  </a:schemeClr>
                </a:solidFill>
                <a:latin typeface="+mn-lt"/>
                <a:cs typeface="+mn-cs"/>
              </a:defRPr>
            </a:lvl1pPr>
          </a:lstStyle>
          <a:p>
            <a:pPr>
              <a:defRPr/>
            </a:pPr>
            <a:endParaRPr lang="en-US">
              <a:solidFill>
                <a:srgbClr val="0F6FC6">
                  <a:lumMod val="75000"/>
                </a:srgbClr>
              </a:solidFill>
            </a:endParaRPr>
          </a:p>
        </p:txBody>
      </p:sp>
      <p:sp>
        <p:nvSpPr>
          <p:cNvPr id="11" name="Slide Number Placeholder 5"/>
          <p:cNvSpPr>
            <a:spLocks noGrp="1"/>
          </p:cNvSpPr>
          <p:nvPr>
            <p:ph type="sldNum" sz="quarter" idx="4"/>
          </p:nvPr>
        </p:nvSpPr>
        <p:spPr>
          <a:xfrm>
            <a:off x="457200" y="6542088"/>
            <a:ext cx="2133600" cy="365125"/>
          </a:xfrm>
          <a:prstGeom prst="rect">
            <a:avLst/>
          </a:prstGeom>
        </p:spPr>
        <p:txBody>
          <a:bodyPr/>
          <a:lstStyle>
            <a:lvl1pPr algn="l" fontAlgn="auto">
              <a:spcBef>
                <a:spcPts val="0"/>
              </a:spcBef>
              <a:spcAft>
                <a:spcPts val="0"/>
              </a:spcAft>
              <a:defRPr sz="1600" b="1">
                <a:solidFill>
                  <a:schemeClr val="accent1">
                    <a:lumMod val="75000"/>
                  </a:schemeClr>
                </a:solidFill>
                <a:latin typeface="+mn-lt"/>
                <a:cs typeface="+mn-cs"/>
              </a:defRPr>
            </a:lvl1pPr>
          </a:lstStyle>
          <a:p>
            <a:pPr>
              <a:defRPr/>
            </a:pPr>
            <a:fld id="{EEA0C9F0-5C6B-42EA-9714-45FA8C262054}"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50528555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sldNum="0" hdr="0" ftr="0" dt="0"/>
  <p:txStyles>
    <p:titleStyle>
      <a:lvl1pPr algn="l" rtl="0" eaLnBrk="0" fontAlgn="base" hangingPunct="0">
        <a:spcBef>
          <a:spcPct val="0"/>
        </a:spcBef>
        <a:spcAft>
          <a:spcPct val="0"/>
        </a:spcAft>
        <a:defRPr sz="3600" b="1" kern="1200">
          <a:solidFill>
            <a:srgbClr val="115964"/>
          </a:solidFill>
          <a:latin typeface="+mj-lt"/>
          <a:ea typeface="+mj-ea"/>
          <a:cs typeface="+mj-cs"/>
        </a:defRPr>
      </a:lvl1pPr>
      <a:lvl2pPr algn="l" rtl="0" eaLnBrk="0" fontAlgn="base" hangingPunct="0">
        <a:spcBef>
          <a:spcPct val="0"/>
        </a:spcBef>
        <a:spcAft>
          <a:spcPct val="0"/>
        </a:spcAft>
        <a:defRPr sz="3600" b="1">
          <a:solidFill>
            <a:srgbClr val="115964"/>
          </a:solidFill>
          <a:latin typeface="Segoe UI" pitchFamily="34" charset="0"/>
        </a:defRPr>
      </a:lvl2pPr>
      <a:lvl3pPr algn="l" rtl="0" eaLnBrk="0" fontAlgn="base" hangingPunct="0">
        <a:spcBef>
          <a:spcPct val="0"/>
        </a:spcBef>
        <a:spcAft>
          <a:spcPct val="0"/>
        </a:spcAft>
        <a:defRPr sz="3600" b="1">
          <a:solidFill>
            <a:srgbClr val="115964"/>
          </a:solidFill>
          <a:latin typeface="Segoe UI" pitchFamily="34" charset="0"/>
        </a:defRPr>
      </a:lvl3pPr>
      <a:lvl4pPr algn="l" rtl="0" eaLnBrk="0" fontAlgn="base" hangingPunct="0">
        <a:spcBef>
          <a:spcPct val="0"/>
        </a:spcBef>
        <a:spcAft>
          <a:spcPct val="0"/>
        </a:spcAft>
        <a:defRPr sz="3600" b="1">
          <a:solidFill>
            <a:srgbClr val="115964"/>
          </a:solidFill>
          <a:latin typeface="Segoe UI" pitchFamily="34" charset="0"/>
        </a:defRPr>
      </a:lvl4pPr>
      <a:lvl5pPr algn="l" rtl="0" eaLnBrk="0" fontAlgn="base" hangingPunct="0">
        <a:spcBef>
          <a:spcPct val="0"/>
        </a:spcBef>
        <a:spcAft>
          <a:spcPct val="0"/>
        </a:spcAft>
        <a:defRPr sz="3600" b="1">
          <a:solidFill>
            <a:srgbClr val="115964"/>
          </a:solidFill>
          <a:latin typeface="Segoe UI" pitchFamily="34" charset="0"/>
        </a:defRPr>
      </a:lvl5pPr>
      <a:lvl6pPr marL="457200" algn="l" rtl="0" fontAlgn="base">
        <a:spcBef>
          <a:spcPct val="0"/>
        </a:spcBef>
        <a:spcAft>
          <a:spcPct val="0"/>
        </a:spcAft>
        <a:defRPr sz="3600" b="1">
          <a:solidFill>
            <a:srgbClr val="115964"/>
          </a:solidFill>
          <a:latin typeface="Segoe UI" pitchFamily="34" charset="0"/>
        </a:defRPr>
      </a:lvl6pPr>
      <a:lvl7pPr marL="914400" algn="l" rtl="0" fontAlgn="base">
        <a:spcBef>
          <a:spcPct val="0"/>
        </a:spcBef>
        <a:spcAft>
          <a:spcPct val="0"/>
        </a:spcAft>
        <a:defRPr sz="3600" b="1">
          <a:solidFill>
            <a:srgbClr val="115964"/>
          </a:solidFill>
          <a:latin typeface="Segoe UI" pitchFamily="34" charset="0"/>
        </a:defRPr>
      </a:lvl7pPr>
      <a:lvl8pPr marL="1371600" algn="l" rtl="0" fontAlgn="base">
        <a:spcBef>
          <a:spcPct val="0"/>
        </a:spcBef>
        <a:spcAft>
          <a:spcPct val="0"/>
        </a:spcAft>
        <a:defRPr sz="3600" b="1">
          <a:solidFill>
            <a:srgbClr val="115964"/>
          </a:solidFill>
          <a:latin typeface="Segoe UI" pitchFamily="34" charset="0"/>
        </a:defRPr>
      </a:lvl8pPr>
      <a:lvl9pPr marL="1828800" algn="l" rtl="0" fontAlgn="base">
        <a:spcBef>
          <a:spcPct val="0"/>
        </a:spcBef>
        <a:spcAft>
          <a:spcPct val="0"/>
        </a:spcAft>
        <a:defRPr sz="3600" b="1">
          <a:solidFill>
            <a:srgbClr val="115964"/>
          </a:solidFill>
          <a:latin typeface="Segoe UI" pitchFamily="34" charset="0"/>
        </a:defRPr>
      </a:lvl9pPr>
    </p:titleStyle>
    <p:bodyStyle>
      <a:lvl1pPr marL="342900" indent="-342900" algn="l" rtl="0" eaLnBrk="0" fontAlgn="base" hangingPunct="0">
        <a:spcBef>
          <a:spcPct val="20000"/>
        </a:spcBef>
        <a:spcAft>
          <a:spcPct val="0"/>
        </a:spcAft>
        <a:buClr>
          <a:srgbClr val="03495C"/>
        </a:buClr>
        <a:buSzPct val="70000"/>
        <a:buFont typeface="Arial" charset="0"/>
        <a:defRPr sz="3200" kern="1200">
          <a:solidFill>
            <a:srgbClr val="115964"/>
          </a:solidFill>
          <a:latin typeface="+mn-lt"/>
          <a:ea typeface="+mn-ea"/>
          <a:cs typeface="+mn-cs"/>
        </a:defRPr>
      </a:lvl1pPr>
      <a:lvl2pPr marL="742950" indent="-285750" algn="l" rtl="0" eaLnBrk="0" fontAlgn="base" hangingPunct="0">
        <a:spcBef>
          <a:spcPct val="20000"/>
        </a:spcBef>
        <a:spcAft>
          <a:spcPct val="0"/>
        </a:spcAft>
        <a:buClr>
          <a:srgbClr val="03495C"/>
        </a:buClr>
        <a:buSzPct val="70000"/>
        <a:buFont typeface="Arial" charset="0"/>
        <a:buChar char="•"/>
        <a:defRPr sz="2800" kern="1200">
          <a:solidFill>
            <a:srgbClr val="115964"/>
          </a:solidFill>
          <a:latin typeface="+mn-lt"/>
          <a:ea typeface="+mn-ea"/>
          <a:cs typeface="+mn-cs"/>
        </a:defRPr>
      </a:lvl2pPr>
      <a:lvl3pPr marL="1143000" indent="-228600" algn="l" rtl="0" eaLnBrk="0" fontAlgn="base" hangingPunct="0">
        <a:spcBef>
          <a:spcPct val="20000"/>
        </a:spcBef>
        <a:spcAft>
          <a:spcPct val="0"/>
        </a:spcAft>
        <a:buClr>
          <a:srgbClr val="03495C"/>
        </a:buClr>
        <a:buSzPct val="70000"/>
        <a:buFont typeface="Arial" charset="0"/>
        <a:buChar char="•"/>
        <a:defRPr sz="2400" kern="1200">
          <a:solidFill>
            <a:srgbClr val="115964"/>
          </a:solidFill>
          <a:latin typeface="+mn-lt"/>
          <a:ea typeface="+mn-ea"/>
          <a:cs typeface="+mn-cs"/>
        </a:defRPr>
      </a:lvl3pPr>
      <a:lvl4pPr marL="16002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4pPr>
      <a:lvl5pPr marL="2057400" indent="-228600" algn="l" rtl="0" eaLnBrk="0" fontAlgn="base" hangingPunct="0">
        <a:spcBef>
          <a:spcPct val="20000"/>
        </a:spcBef>
        <a:spcAft>
          <a:spcPct val="0"/>
        </a:spcAft>
        <a:buClr>
          <a:srgbClr val="03495C"/>
        </a:buClr>
        <a:buSzPct val="70000"/>
        <a:buFont typeface="Arial" charset="0"/>
        <a:buChar char="•"/>
        <a:defRPr sz="2000" kern="1200">
          <a:solidFill>
            <a:srgbClr val="11596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1450" y="68263"/>
            <a:ext cx="755173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74638" y="1376363"/>
            <a:ext cx="864870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2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eaLnBrk="1" hangingPunct="1">
              <a:defRPr sz="1300">
                <a:latin typeface="Arial" charset="0"/>
              </a:defRPr>
            </a:lvl1pPr>
          </a:lstStyle>
          <a:p>
            <a:pPr fontAlgn="base">
              <a:spcBef>
                <a:spcPct val="0"/>
              </a:spcBef>
              <a:spcAft>
                <a:spcPct val="0"/>
              </a:spcAft>
              <a:defRPr/>
            </a:pPr>
            <a:fld id="{F7EFA6C1-AB85-4A1A-99C0-EA4CAA7A161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1604420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thruBlk="1"/>
  </p:transition>
  <p:timing>
    <p:tnLst>
      <p:par>
        <p:cTn id="1" dur="indefinite" restart="never" nodeType="tmRoot"/>
      </p:par>
    </p:tn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defRPr>
      </a:lvl2pPr>
      <a:lvl3pPr algn="l" rtl="0" eaLnBrk="0" fontAlgn="base" hangingPunct="0">
        <a:spcBef>
          <a:spcPct val="0"/>
        </a:spcBef>
        <a:spcAft>
          <a:spcPct val="0"/>
        </a:spcAft>
        <a:defRPr sz="3600" b="1">
          <a:solidFill>
            <a:schemeClr val="tx2"/>
          </a:solidFill>
          <a:latin typeface="Lucida Sans" pitchFamily="34" charset="0"/>
        </a:defRPr>
      </a:lvl3pPr>
      <a:lvl4pPr algn="l" rtl="0" eaLnBrk="0" fontAlgn="base" hangingPunct="0">
        <a:spcBef>
          <a:spcPct val="0"/>
        </a:spcBef>
        <a:spcAft>
          <a:spcPct val="0"/>
        </a:spcAft>
        <a:defRPr sz="3600" b="1">
          <a:solidFill>
            <a:schemeClr val="tx2"/>
          </a:solidFill>
          <a:latin typeface="Lucida Sans" pitchFamily="34" charset="0"/>
        </a:defRPr>
      </a:lvl4pPr>
      <a:lvl5pPr algn="l" rtl="0" eaLnBrk="0" fontAlgn="base" hangingPunct="0">
        <a:spcBef>
          <a:spcPct val="0"/>
        </a:spcBef>
        <a:spcAft>
          <a:spcPct val="0"/>
        </a:spcAft>
        <a:defRPr sz="3600" b="1">
          <a:solidFill>
            <a:schemeClr val="tx2"/>
          </a:solidFill>
          <a:latin typeface="Lucida Sans" pitchFamily="34"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1450" y="68263"/>
            <a:ext cx="755173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74638" y="1376363"/>
            <a:ext cx="864870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2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eaLnBrk="1" hangingPunct="1">
              <a:defRPr sz="1300">
                <a:latin typeface="Arial" charset="0"/>
              </a:defRPr>
            </a:lvl1pPr>
          </a:lstStyle>
          <a:p>
            <a:pPr fontAlgn="base">
              <a:spcBef>
                <a:spcPct val="0"/>
              </a:spcBef>
              <a:spcAft>
                <a:spcPct val="0"/>
              </a:spcAft>
              <a:defRPr/>
            </a:pPr>
            <a:fld id="{F7EFA6C1-AB85-4A1A-99C0-EA4CAA7A161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0935659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fade thruBlk="1"/>
  </p:transition>
  <p:timing>
    <p:tnLst>
      <p:par>
        <p:cTn id="1" dur="indefinite" restart="never" nodeType="tmRoot"/>
      </p:par>
    </p:tn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defRPr>
      </a:lvl2pPr>
      <a:lvl3pPr algn="l" rtl="0" eaLnBrk="0" fontAlgn="base" hangingPunct="0">
        <a:spcBef>
          <a:spcPct val="0"/>
        </a:spcBef>
        <a:spcAft>
          <a:spcPct val="0"/>
        </a:spcAft>
        <a:defRPr sz="3600" b="1">
          <a:solidFill>
            <a:schemeClr val="tx2"/>
          </a:solidFill>
          <a:latin typeface="Lucida Sans" pitchFamily="34" charset="0"/>
        </a:defRPr>
      </a:lvl3pPr>
      <a:lvl4pPr algn="l" rtl="0" eaLnBrk="0" fontAlgn="base" hangingPunct="0">
        <a:spcBef>
          <a:spcPct val="0"/>
        </a:spcBef>
        <a:spcAft>
          <a:spcPct val="0"/>
        </a:spcAft>
        <a:defRPr sz="3600" b="1">
          <a:solidFill>
            <a:schemeClr val="tx2"/>
          </a:solidFill>
          <a:latin typeface="Lucida Sans" pitchFamily="34" charset="0"/>
        </a:defRPr>
      </a:lvl4pPr>
      <a:lvl5pPr algn="l" rtl="0" eaLnBrk="0" fontAlgn="base" hangingPunct="0">
        <a:spcBef>
          <a:spcPct val="0"/>
        </a:spcBef>
        <a:spcAft>
          <a:spcPct val="0"/>
        </a:spcAft>
        <a:defRPr sz="3600" b="1">
          <a:solidFill>
            <a:schemeClr val="tx2"/>
          </a:solidFill>
          <a:latin typeface="Lucida Sans" pitchFamily="34"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1450" y="68263"/>
            <a:ext cx="755173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74638" y="1376363"/>
            <a:ext cx="864870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2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eaLnBrk="1" hangingPunct="1">
              <a:defRPr sz="1300">
                <a:latin typeface="Arial" charset="0"/>
              </a:defRPr>
            </a:lvl1pPr>
          </a:lstStyle>
          <a:p>
            <a:pPr fontAlgn="base">
              <a:spcBef>
                <a:spcPct val="0"/>
              </a:spcBef>
              <a:spcAft>
                <a:spcPct val="0"/>
              </a:spcAft>
              <a:defRPr/>
            </a:pPr>
            <a:fld id="{F7EFA6C1-AB85-4A1A-99C0-EA4CAA7A161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417003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p:fade thruBlk="1"/>
  </p:transition>
  <p:timing>
    <p:tnLst>
      <p:par>
        <p:cTn id="1" dur="indefinite" restart="never" nodeType="tmRoot"/>
      </p:par>
    </p:tn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defRPr>
      </a:lvl2pPr>
      <a:lvl3pPr algn="l" rtl="0" eaLnBrk="0" fontAlgn="base" hangingPunct="0">
        <a:spcBef>
          <a:spcPct val="0"/>
        </a:spcBef>
        <a:spcAft>
          <a:spcPct val="0"/>
        </a:spcAft>
        <a:defRPr sz="3600" b="1">
          <a:solidFill>
            <a:schemeClr val="tx2"/>
          </a:solidFill>
          <a:latin typeface="Lucida Sans" pitchFamily="34" charset="0"/>
        </a:defRPr>
      </a:lvl3pPr>
      <a:lvl4pPr algn="l" rtl="0" eaLnBrk="0" fontAlgn="base" hangingPunct="0">
        <a:spcBef>
          <a:spcPct val="0"/>
        </a:spcBef>
        <a:spcAft>
          <a:spcPct val="0"/>
        </a:spcAft>
        <a:defRPr sz="3600" b="1">
          <a:solidFill>
            <a:schemeClr val="tx2"/>
          </a:solidFill>
          <a:latin typeface="Lucida Sans" pitchFamily="34" charset="0"/>
        </a:defRPr>
      </a:lvl4pPr>
      <a:lvl5pPr algn="l" rtl="0" eaLnBrk="0" fontAlgn="base" hangingPunct="0">
        <a:spcBef>
          <a:spcPct val="0"/>
        </a:spcBef>
        <a:spcAft>
          <a:spcPct val="0"/>
        </a:spcAft>
        <a:defRPr sz="3600" b="1">
          <a:solidFill>
            <a:schemeClr val="tx2"/>
          </a:solidFill>
          <a:latin typeface="Lucida Sans" pitchFamily="34"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1450" y="68263"/>
            <a:ext cx="755173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74638" y="1376363"/>
            <a:ext cx="864870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2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eaLnBrk="1" hangingPunct="1">
              <a:defRPr sz="1300">
                <a:latin typeface="Arial" charset="0"/>
              </a:defRPr>
            </a:lvl1pPr>
          </a:lstStyle>
          <a:p>
            <a:pPr fontAlgn="base">
              <a:spcBef>
                <a:spcPct val="0"/>
              </a:spcBef>
              <a:spcAft>
                <a:spcPct val="0"/>
              </a:spcAft>
              <a:defRPr/>
            </a:pPr>
            <a:fld id="{F7EFA6C1-AB85-4A1A-99C0-EA4CAA7A161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4730558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fade thruBlk="1"/>
  </p:transition>
  <p:timing>
    <p:tnLst>
      <p:par>
        <p:cTn id="1" dur="indefinite" restart="never" nodeType="tmRoot"/>
      </p:par>
    </p:tn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defRPr>
      </a:lvl2pPr>
      <a:lvl3pPr algn="l" rtl="0" eaLnBrk="0" fontAlgn="base" hangingPunct="0">
        <a:spcBef>
          <a:spcPct val="0"/>
        </a:spcBef>
        <a:spcAft>
          <a:spcPct val="0"/>
        </a:spcAft>
        <a:defRPr sz="3600" b="1">
          <a:solidFill>
            <a:schemeClr val="tx2"/>
          </a:solidFill>
          <a:latin typeface="Lucida Sans" pitchFamily="34" charset="0"/>
        </a:defRPr>
      </a:lvl3pPr>
      <a:lvl4pPr algn="l" rtl="0" eaLnBrk="0" fontAlgn="base" hangingPunct="0">
        <a:spcBef>
          <a:spcPct val="0"/>
        </a:spcBef>
        <a:spcAft>
          <a:spcPct val="0"/>
        </a:spcAft>
        <a:defRPr sz="3600" b="1">
          <a:solidFill>
            <a:schemeClr val="tx2"/>
          </a:solidFill>
          <a:latin typeface="Lucida Sans" pitchFamily="34" charset="0"/>
        </a:defRPr>
      </a:lvl4pPr>
      <a:lvl5pPr algn="l" rtl="0" eaLnBrk="0" fontAlgn="base" hangingPunct="0">
        <a:spcBef>
          <a:spcPct val="0"/>
        </a:spcBef>
        <a:spcAft>
          <a:spcPct val="0"/>
        </a:spcAft>
        <a:defRPr sz="3600" b="1">
          <a:solidFill>
            <a:schemeClr val="tx2"/>
          </a:solidFill>
          <a:latin typeface="Lucida Sans" pitchFamily="34"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1450" y="68263"/>
            <a:ext cx="755173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74638" y="1376363"/>
            <a:ext cx="864870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2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eaLnBrk="1" hangingPunct="1">
              <a:defRPr sz="1300">
                <a:latin typeface="Arial" charset="0"/>
              </a:defRPr>
            </a:lvl1pPr>
          </a:lstStyle>
          <a:p>
            <a:pPr fontAlgn="base">
              <a:spcBef>
                <a:spcPct val="0"/>
              </a:spcBef>
              <a:spcAft>
                <a:spcPct val="0"/>
              </a:spcAft>
              <a:defRPr/>
            </a:pPr>
            <a:fld id="{F7EFA6C1-AB85-4A1A-99C0-EA4CAA7A161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6126983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p:fade thruBlk="1"/>
  </p:transition>
  <p:timing>
    <p:tnLst>
      <p:par>
        <p:cTn id="1" dur="indefinite" restart="never" nodeType="tmRoot"/>
      </p:par>
    </p:tn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defRPr>
      </a:lvl2pPr>
      <a:lvl3pPr algn="l" rtl="0" eaLnBrk="0" fontAlgn="base" hangingPunct="0">
        <a:spcBef>
          <a:spcPct val="0"/>
        </a:spcBef>
        <a:spcAft>
          <a:spcPct val="0"/>
        </a:spcAft>
        <a:defRPr sz="3600" b="1">
          <a:solidFill>
            <a:schemeClr val="tx2"/>
          </a:solidFill>
          <a:latin typeface="Lucida Sans" pitchFamily="34" charset="0"/>
        </a:defRPr>
      </a:lvl3pPr>
      <a:lvl4pPr algn="l" rtl="0" eaLnBrk="0" fontAlgn="base" hangingPunct="0">
        <a:spcBef>
          <a:spcPct val="0"/>
        </a:spcBef>
        <a:spcAft>
          <a:spcPct val="0"/>
        </a:spcAft>
        <a:defRPr sz="3600" b="1">
          <a:solidFill>
            <a:schemeClr val="tx2"/>
          </a:solidFill>
          <a:latin typeface="Lucida Sans" pitchFamily="34" charset="0"/>
        </a:defRPr>
      </a:lvl4pPr>
      <a:lvl5pPr algn="l" rtl="0" eaLnBrk="0" fontAlgn="base" hangingPunct="0">
        <a:spcBef>
          <a:spcPct val="0"/>
        </a:spcBef>
        <a:spcAft>
          <a:spcPct val="0"/>
        </a:spcAft>
        <a:defRPr sz="3600" b="1">
          <a:solidFill>
            <a:schemeClr val="tx2"/>
          </a:solidFill>
          <a:latin typeface="Lucida Sans" pitchFamily="34"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614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614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fontAlgn="base">
                <a:spcBef>
                  <a:spcPct val="0"/>
                </a:spcBef>
                <a:spcAft>
                  <a:spcPct val="0"/>
                </a:spcAft>
                <a:defRPr/>
              </a:pPr>
              <a:endParaRPr lang="en-US">
                <a:solidFill>
                  <a:srgbClr val="FFFFFF"/>
                </a:solidFill>
              </a:endParaRPr>
            </a:p>
          </p:txBody>
        </p:sp>
        <p:sp>
          <p:nvSpPr>
            <p:cNvPr id="614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615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5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615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615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615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615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615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5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5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5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6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6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6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6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6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6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6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6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6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6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7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7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fontAlgn="base">
                <a:spcBef>
                  <a:spcPct val="0"/>
                </a:spcBef>
                <a:spcAft>
                  <a:spcPct val="0"/>
                </a:spcAft>
                <a:defRPr/>
              </a:pPr>
              <a:endParaRPr lang="en-US">
                <a:solidFill>
                  <a:srgbClr val="FFFFFF"/>
                </a:solidFill>
              </a:endParaRPr>
            </a:p>
          </p:txBody>
        </p:sp>
        <p:sp>
          <p:nvSpPr>
            <p:cNvPr id="617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fontAlgn="base">
                <a:spcBef>
                  <a:spcPct val="0"/>
                </a:spcBef>
                <a:spcAft>
                  <a:spcPct val="0"/>
                </a:spcAft>
                <a:defRPr/>
              </a:pPr>
              <a:endParaRPr lang="en-US">
                <a:solidFill>
                  <a:srgbClr val="FFFFFF"/>
                </a:solidFill>
              </a:endParaRPr>
            </a:p>
          </p:txBody>
        </p:sp>
        <p:sp>
          <p:nvSpPr>
            <p:cNvPr id="617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fontAlgn="base">
                <a:spcBef>
                  <a:spcPct val="0"/>
                </a:spcBef>
                <a:spcAft>
                  <a:spcPct val="0"/>
                </a:spcAft>
                <a:defRPr/>
              </a:pPr>
              <a:endParaRPr lang="en-US">
                <a:solidFill>
                  <a:srgbClr val="FFFFFF"/>
                </a:solidFill>
              </a:endParaRPr>
            </a:p>
          </p:txBody>
        </p:sp>
        <p:sp>
          <p:nvSpPr>
            <p:cNvPr id="617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7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7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617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a:solidFill>
                  <a:srgbClr val="FFFFFF"/>
                </a:solidFill>
              </a:endParaRPr>
            </a:p>
          </p:txBody>
        </p:sp>
        <p:sp>
          <p:nvSpPr>
            <p:cNvPr id="617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fontAlgn="base">
                <a:spcBef>
                  <a:spcPct val="0"/>
                </a:spcBef>
                <a:spcAft>
                  <a:spcPct val="0"/>
                </a:spcAft>
                <a:defRPr/>
              </a:pPr>
              <a:endParaRPr lang="en-US">
                <a:solidFill>
                  <a:srgbClr val="FFFFFF"/>
                </a:solidFill>
              </a:endParaRPr>
            </a:p>
          </p:txBody>
        </p:sp>
        <p:sp>
          <p:nvSpPr>
            <p:cNvPr id="617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18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sp>
        <p:nvSpPr>
          <p:cNvPr id="618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618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618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fontAlgn="base">
              <a:spcBef>
                <a:spcPct val="0"/>
              </a:spcBef>
              <a:spcAft>
                <a:spcPct val="0"/>
              </a:spcAft>
              <a:defRPr/>
            </a:pPr>
            <a:endParaRPr lang="es-ES">
              <a:solidFill>
                <a:srgbClr val="FFFFFF"/>
              </a:solidFill>
            </a:endParaRPr>
          </a:p>
        </p:txBody>
      </p:sp>
      <p:sp>
        <p:nvSpPr>
          <p:cNvPr id="618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pPr fontAlgn="base">
              <a:spcBef>
                <a:spcPct val="0"/>
              </a:spcBef>
              <a:spcAft>
                <a:spcPct val="0"/>
              </a:spcAft>
              <a:defRPr/>
            </a:pPr>
            <a:endParaRPr lang="es-ES">
              <a:solidFill>
                <a:srgbClr val="FFFFFF"/>
              </a:solidFill>
            </a:endParaRPr>
          </a:p>
        </p:txBody>
      </p:sp>
      <p:sp>
        <p:nvSpPr>
          <p:cNvPr id="618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fontAlgn="base">
              <a:spcBef>
                <a:spcPct val="0"/>
              </a:spcBef>
              <a:spcAft>
                <a:spcPct val="0"/>
              </a:spcAft>
              <a:defRPr/>
            </a:pPr>
            <a:fld id="{04EFDD49-2BCD-49CC-B70C-B6634D826D9B}" type="slidenum">
              <a:rPr lang="es-ES">
                <a:solidFill>
                  <a:srgbClr val="FFFFFF"/>
                </a:solidFill>
              </a:rPr>
              <a:pPr fontAlgn="base">
                <a:spcBef>
                  <a:spcPct val="0"/>
                </a:spcBef>
                <a:spcAft>
                  <a:spcPct val="0"/>
                </a:spcAft>
                <a:defRPr/>
              </a:pPr>
              <a:t>‹#›</a:t>
            </a:fld>
            <a:endParaRPr lang="es-ES">
              <a:solidFill>
                <a:srgbClr val="FFFFFF"/>
              </a:solidFill>
            </a:endParaRPr>
          </a:p>
        </p:txBody>
      </p:sp>
    </p:spTree>
    <p:extLst>
      <p:ext uri="{BB962C8B-B14F-4D97-AF65-F5344CB8AC3E}">
        <p14:creationId xmlns:p14="http://schemas.microsoft.com/office/powerpoint/2010/main" val="2419145408"/>
      </p:ext>
    </p:extLst>
  </p:cSld>
  <p:clrMap bg1="dk2" tx1="lt1" bg2="dk1"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7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9.xml"/><Relationship Id="rId5" Type="http://schemas.openxmlformats.org/officeDocument/2006/relationships/image" Target="../media/image12.jp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0.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0.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2.jp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0.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0.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0.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170.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0.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0.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60.xml"/></Relationships>
</file>

<file path=ppt/slides/_rels/slide2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Layout" Target="../diagrams/layout1.xml"/><Relationship Id="rId7" Type="http://schemas.openxmlformats.org/officeDocument/2006/relationships/hyperlink" Target="http://www.gettyimages.com/detail/103919650/Blend-Images" TargetMode="Externa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9.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5.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rgonzalez@aiu.edu" TargetMode="External"/><Relationship Id="rId1" Type="http://schemas.openxmlformats.org/officeDocument/2006/relationships/slideLayout" Target="../slideLayouts/slideLayout17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iniciacionaltrabajoesc.blogspot.com/&amp;ei=Sk-0VJ3YLLG1sATywoGABg&amp;bvm=bv.83339334,d.cWc&amp;psig=AFQjCNGxLYjndFg6p-QNYpgtEujpN3fFaA&amp;ust=1421188955718746" TargetMode="External"/><Relationship Id="rId2" Type="http://schemas.openxmlformats.org/officeDocument/2006/relationships/image" Target="../media/image13.png"/><Relationship Id="rId1" Type="http://schemas.openxmlformats.org/officeDocument/2006/relationships/slideLayout" Target="../slideLayouts/slideLayout4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43808" y="2759437"/>
            <a:ext cx="5832648" cy="3477875"/>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lIns="91440" tIns="45720" rIns="91440" bIns="45720">
            <a:spAutoFit/>
          </a:bodyPr>
          <a:lstStyle/>
          <a:p>
            <a:pPr algn="ctr"/>
            <a:r>
              <a:rPr lang="es-MX"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“HORIZONTES DE EXCELENCIA </a:t>
            </a:r>
          </a:p>
          <a:p>
            <a:pPr algn="ctr"/>
            <a:r>
              <a:rPr lang="es-MX"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PARA LA </a:t>
            </a:r>
          </a:p>
          <a:p>
            <a:pPr algn="ctr"/>
            <a:r>
              <a:rPr lang="es-MX"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PEDAGOGIA CONTEMPORANEA”</a:t>
            </a:r>
            <a:endPar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Rectangle 6"/>
          <p:cNvSpPr/>
          <p:nvPr/>
        </p:nvSpPr>
        <p:spPr>
          <a:xfrm>
            <a:off x="755576" y="260648"/>
            <a:ext cx="9234264" cy="1446550"/>
          </a:xfrm>
          <a:prstGeom prst="rect">
            <a:avLst/>
          </a:prstGeom>
          <a:noFill/>
          <a:ln>
            <a:solidFill>
              <a:srgbClr val="663300"/>
            </a:solidFill>
          </a:ln>
          <a:effectLst>
            <a:glow rad="101600">
              <a:schemeClr val="accent4">
                <a:satMod val="175000"/>
                <a:alpha val="40000"/>
              </a:schemeClr>
            </a:glow>
            <a:outerShdw blurRad="225425" dist="50800" dir="5220000" algn="ctr">
              <a:srgbClr val="000000">
                <a:alpha val="33000"/>
              </a:srgbClr>
            </a:outerShdw>
            <a:reflection blurRad="6350" stA="52000" endA="300" endPos="3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lIns="91440" tIns="45720" rIns="91440" bIns="45720">
            <a:spAutoFit/>
          </a:bodyPr>
          <a:lstStyle/>
          <a:p>
            <a:pPr algn="ctr"/>
            <a:r>
              <a:rPr lang="es-MX" sz="4400" b="1" dirty="0">
                <a:solidFill>
                  <a:srgbClr val="000066"/>
                </a:solidFill>
              </a:rPr>
              <a:t>CONGRESO INTERNACIONAL </a:t>
            </a:r>
            <a:endParaRPr lang="es-MX" sz="4400" b="1" dirty="0" smtClean="0">
              <a:solidFill>
                <a:srgbClr val="000066"/>
              </a:solidFill>
            </a:endParaRPr>
          </a:p>
          <a:p>
            <a:pPr algn="ctr"/>
            <a:r>
              <a:rPr lang="es-MX" sz="4400" b="1" dirty="0" smtClean="0">
                <a:solidFill>
                  <a:srgbClr val="000066"/>
                </a:solidFill>
              </a:rPr>
              <a:t>DE </a:t>
            </a:r>
            <a:r>
              <a:rPr lang="es-MX" sz="4400" b="1" dirty="0">
                <a:solidFill>
                  <a:srgbClr val="000066"/>
                </a:solidFill>
              </a:rPr>
              <a:t>EDUCACIÓN ENESMAPO 4</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0" name="Picture 9"/>
          <p:cNvPicPr>
            <a:picLocks noChangeAspect="1"/>
          </p:cNvPicPr>
          <p:nvPr/>
        </p:nvPicPr>
        <p:blipFill>
          <a:blip r:embed="rId2"/>
          <a:stretch>
            <a:fillRect/>
          </a:stretch>
        </p:blipFill>
        <p:spPr>
          <a:xfrm>
            <a:off x="-540568" y="2564904"/>
            <a:ext cx="3731075" cy="3218967"/>
          </a:xfrm>
          <a:prstGeom prst="rect">
            <a:avLst/>
          </a:prstGeom>
          <a:effectLst>
            <a:glow rad="228600">
              <a:schemeClr val="accent3">
                <a:satMod val="175000"/>
                <a:alpha val="40000"/>
              </a:schemeClr>
            </a:glow>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884" y="1513238"/>
            <a:ext cx="1976342" cy="1440160"/>
          </a:xfrm>
          <a:prstGeom prst="roundRect">
            <a:avLst>
              <a:gd name="adj" fmla="val 8594"/>
            </a:avLst>
          </a:prstGeom>
          <a:solidFill>
            <a:srgbClr val="FFFFFF">
              <a:shade val="85000"/>
            </a:srgbClr>
          </a:solidFill>
          <a:ln>
            <a:noFill/>
          </a:ln>
          <a:effectLst>
            <a:outerShdw blurRad="184150" dist="241300" dir="11520000" sx="110000" sy="110000" algn="ctr">
              <a:srgbClr val="000000">
                <a:alpha val="18000"/>
              </a:srgbClr>
            </a:outerShdw>
            <a:reflection blurRad="6350" stA="50000" endA="300" endPos="550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371060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1000"/>
                                        <p:tgtEl>
                                          <p:spTgt spid="5"/>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par>
                                <p:cTn id="17" presetID="45"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250"/>
                                        <p:tgtEl>
                                          <p:spTgt spid="11"/>
                                        </p:tgtEl>
                                      </p:cBhvr>
                                    </p:animEffect>
                                    <p:anim calcmode="lin" valueType="num">
                                      <p:cBhvr>
                                        <p:cTn id="20" dur="1250" fill="hold"/>
                                        <p:tgtEl>
                                          <p:spTgt spid="11"/>
                                        </p:tgtEl>
                                        <p:attrNameLst>
                                          <p:attrName>ppt_w</p:attrName>
                                        </p:attrNameLst>
                                      </p:cBhvr>
                                      <p:tavLst>
                                        <p:tav tm="0" fmla="#ppt_w*sin(2.5*pi*$)">
                                          <p:val>
                                            <p:fltVal val="0"/>
                                          </p:val>
                                        </p:tav>
                                        <p:tav tm="100000">
                                          <p:val>
                                            <p:fltVal val="1"/>
                                          </p:val>
                                        </p:tav>
                                      </p:tavLst>
                                    </p:anim>
                                    <p:anim calcmode="lin" valueType="num">
                                      <p:cBhvr>
                                        <p:cTn id="21" dur="125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03" y="176629"/>
            <a:ext cx="8166745" cy="732091"/>
          </a:xfrm>
          <a:prstGeom prst="rect">
            <a:avLst/>
          </a:prstGeom>
          <a:noFill/>
          <a:ln>
            <a:noFill/>
          </a:ln>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dashDot"/>
                <a:miter lim="800000"/>
                <a:headEnd/>
                <a:tailEnd/>
              </a14:hiddenLine>
            </a:ext>
          </a:extLst>
        </p:spPr>
      </p:pic>
      <p:sp>
        <p:nvSpPr>
          <p:cNvPr id="21509" name="Rectangle 10"/>
          <p:cNvSpPr>
            <a:spLocks noChangeArrowheads="1"/>
          </p:cNvSpPr>
          <p:nvPr/>
        </p:nvSpPr>
        <p:spPr bwMode="auto">
          <a:xfrm>
            <a:off x="4800600" y="979488"/>
            <a:ext cx="43434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s-MX" altLang="en-US" sz="3600" b="1" dirty="0">
                <a:solidFill>
                  <a:srgbClr val="006600"/>
                </a:solidFill>
                <a:latin typeface="Arial Black" pitchFamily="34" charset="0"/>
              </a:rPr>
              <a:t>“Lo que  hay de </a:t>
            </a:r>
            <a:r>
              <a:rPr lang="es-MX" altLang="en-US" sz="3600" b="1" dirty="0" smtClean="0">
                <a:solidFill>
                  <a:srgbClr val="006600"/>
                </a:solidFill>
                <a:latin typeface="Arial Black" pitchFamily="34" charset="0"/>
              </a:rPr>
              <a:t>diferente </a:t>
            </a:r>
            <a:r>
              <a:rPr lang="es-MX" altLang="en-US" sz="3600" b="1" dirty="0">
                <a:solidFill>
                  <a:srgbClr val="006600"/>
                </a:solidFill>
                <a:latin typeface="Arial Black" pitchFamily="34" charset="0"/>
              </a:rPr>
              <a:t>en mí es que yo todavía hago las preguntas que la gente dejo de hacer a los cinco años de edad.”</a:t>
            </a:r>
          </a:p>
          <a:p>
            <a:pPr fontAlgn="base">
              <a:spcBef>
                <a:spcPct val="0"/>
              </a:spcBef>
              <a:spcAft>
                <a:spcPct val="0"/>
              </a:spcAft>
            </a:pPr>
            <a:r>
              <a:rPr lang="es-MX" altLang="en-US" sz="2800" b="1" dirty="0">
                <a:solidFill>
                  <a:srgbClr val="000066"/>
                </a:solidFill>
              </a:rPr>
              <a:t>		</a:t>
            </a:r>
          </a:p>
          <a:p>
            <a:pPr fontAlgn="base">
              <a:spcBef>
                <a:spcPct val="0"/>
              </a:spcBef>
              <a:spcAft>
                <a:spcPct val="0"/>
              </a:spcAft>
            </a:pPr>
            <a:r>
              <a:rPr lang="es-MX" altLang="en-US" sz="2800" b="1" dirty="0">
                <a:solidFill>
                  <a:srgbClr val="006600"/>
                </a:solidFill>
              </a:rPr>
              <a:t>ALBERT EINSTEIN</a:t>
            </a:r>
            <a:endParaRPr lang="en-US" altLang="en-US" sz="2800" b="1" dirty="0">
              <a:solidFill>
                <a:srgbClr val="006600"/>
              </a:solidFill>
            </a:endParaRPr>
          </a:p>
        </p:txBody>
      </p:sp>
      <p:pic>
        <p:nvPicPr>
          <p:cNvPr id="271362" name="Picture 2" descr="http://a614.g.akamai.net/f/614/2201/30m/aetn.download.akamai.com/2201/bio_broadband/publish/betcha_einstein_small.jpg"/>
          <p:cNvPicPr>
            <a:picLocks noChangeAspect="1" noChangeArrowheads="1"/>
          </p:cNvPicPr>
          <p:nvPr/>
        </p:nvPicPr>
        <p:blipFill>
          <a:blip r:embed="rId4"/>
          <a:srcRect/>
          <a:stretch>
            <a:fillRect/>
          </a:stretch>
        </p:blipFill>
        <p:spPr bwMode="auto">
          <a:xfrm>
            <a:off x="166059" y="1105463"/>
            <a:ext cx="4335235" cy="3236976"/>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703" y="4539182"/>
            <a:ext cx="2177459" cy="18722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110108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wheel(1)">
                                      <p:cBhvr>
                                        <p:cTn id="7" dur="3250"/>
                                        <p:tgtEl>
                                          <p:spTgt spid="21507"/>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271362"/>
                                        </p:tgtEl>
                                        <p:attrNameLst>
                                          <p:attrName>style.visibility</p:attrName>
                                        </p:attrNameLst>
                                      </p:cBhvr>
                                      <p:to>
                                        <p:strVal val="visible"/>
                                      </p:to>
                                    </p:set>
                                    <p:anim calcmode="lin" valueType="num">
                                      <p:cBhvr>
                                        <p:cTn id="14" dur="2250" fill="hold"/>
                                        <p:tgtEl>
                                          <p:spTgt spid="271362"/>
                                        </p:tgtEl>
                                        <p:attrNameLst>
                                          <p:attrName>ppt_w</p:attrName>
                                        </p:attrNameLst>
                                      </p:cBhvr>
                                      <p:tavLst>
                                        <p:tav tm="0">
                                          <p:val>
                                            <p:fltVal val="0"/>
                                          </p:val>
                                        </p:tav>
                                        <p:tav tm="100000">
                                          <p:val>
                                            <p:strVal val="#ppt_w"/>
                                          </p:val>
                                        </p:tav>
                                      </p:tavLst>
                                    </p:anim>
                                    <p:anim calcmode="lin" valueType="num">
                                      <p:cBhvr>
                                        <p:cTn id="15" dur="2250" fill="hold"/>
                                        <p:tgtEl>
                                          <p:spTgt spid="271362"/>
                                        </p:tgtEl>
                                        <p:attrNameLst>
                                          <p:attrName>ppt_h</p:attrName>
                                        </p:attrNameLst>
                                      </p:cBhvr>
                                      <p:tavLst>
                                        <p:tav tm="0">
                                          <p:val>
                                            <p:fltVal val="0"/>
                                          </p:val>
                                        </p:tav>
                                        <p:tav tm="100000">
                                          <p:val>
                                            <p:strVal val="#ppt_h"/>
                                          </p:val>
                                        </p:tav>
                                      </p:tavLst>
                                    </p:anim>
                                    <p:anim calcmode="lin" valueType="num">
                                      <p:cBhvr>
                                        <p:cTn id="16" dur="2250" fill="hold"/>
                                        <p:tgtEl>
                                          <p:spTgt spid="271362"/>
                                        </p:tgtEl>
                                        <p:attrNameLst>
                                          <p:attrName>style.rotation</p:attrName>
                                        </p:attrNameLst>
                                      </p:cBhvr>
                                      <p:tavLst>
                                        <p:tav tm="0">
                                          <p:val>
                                            <p:fltVal val="90"/>
                                          </p:val>
                                        </p:tav>
                                        <p:tav tm="100000">
                                          <p:val>
                                            <p:fltVal val="0"/>
                                          </p:val>
                                        </p:tav>
                                      </p:tavLst>
                                    </p:anim>
                                    <p:animEffect transition="in" filter="fade">
                                      <p:cBhvr>
                                        <p:cTn id="17" dur="2250"/>
                                        <p:tgtEl>
                                          <p:spTgt spid="271362"/>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1509"/>
                                        </p:tgtEl>
                                        <p:attrNameLst>
                                          <p:attrName>style.visibility</p:attrName>
                                        </p:attrNameLst>
                                      </p:cBhvr>
                                      <p:to>
                                        <p:strVal val="visible"/>
                                      </p:to>
                                    </p:set>
                                    <p:anim calcmode="lin" valueType="num">
                                      <p:cBhvr>
                                        <p:cTn id="20" dur="2500" fill="hold"/>
                                        <p:tgtEl>
                                          <p:spTgt spid="21509"/>
                                        </p:tgtEl>
                                        <p:attrNameLst>
                                          <p:attrName>ppt_w</p:attrName>
                                        </p:attrNameLst>
                                      </p:cBhvr>
                                      <p:tavLst>
                                        <p:tav tm="0">
                                          <p:val>
                                            <p:fltVal val="0"/>
                                          </p:val>
                                        </p:tav>
                                        <p:tav tm="100000">
                                          <p:val>
                                            <p:strVal val="#ppt_w"/>
                                          </p:val>
                                        </p:tav>
                                      </p:tavLst>
                                    </p:anim>
                                    <p:anim calcmode="lin" valueType="num">
                                      <p:cBhvr>
                                        <p:cTn id="21" dur="2500" fill="hold"/>
                                        <p:tgtEl>
                                          <p:spTgt spid="21509"/>
                                        </p:tgtEl>
                                        <p:attrNameLst>
                                          <p:attrName>ppt_h</p:attrName>
                                        </p:attrNameLst>
                                      </p:cBhvr>
                                      <p:tavLst>
                                        <p:tav tm="0">
                                          <p:val>
                                            <p:fltVal val="0"/>
                                          </p:val>
                                        </p:tav>
                                        <p:tav tm="100000">
                                          <p:val>
                                            <p:strVal val="#ppt_h"/>
                                          </p:val>
                                        </p:tav>
                                      </p:tavLst>
                                    </p:anim>
                                    <p:anim calcmode="lin" valueType="num">
                                      <p:cBhvr>
                                        <p:cTn id="22" dur="2500" fill="hold"/>
                                        <p:tgtEl>
                                          <p:spTgt spid="21509"/>
                                        </p:tgtEl>
                                        <p:attrNameLst>
                                          <p:attrName>style.rotation</p:attrName>
                                        </p:attrNameLst>
                                      </p:cBhvr>
                                      <p:tavLst>
                                        <p:tav tm="0">
                                          <p:val>
                                            <p:fltVal val="90"/>
                                          </p:val>
                                        </p:tav>
                                        <p:tav tm="100000">
                                          <p:val>
                                            <p:fltVal val="0"/>
                                          </p:val>
                                        </p:tav>
                                      </p:tavLst>
                                    </p:anim>
                                    <p:animEffect transition="in" filter="fade">
                                      <p:cBhvr>
                                        <p:cTn id="23" dur="2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a:effectLst>
            <a:glow rad="228600">
              <a:schemeClr val="accent4">
                <a:satMod val="175000"/>
                <a:alpha val="40000"/>
              </a:schemeClr>
            </a:glow>
          </a:effectLst>
          <a:scene3d>
            <a:camera prst="orthographicFront"/>
            <a:lightRig rig="threePt" dir="t"/>
          </a:scene3d>
          <a:sp3d>
            <a:bevelT w="101600" prst="riblet"/>
          </a:sp3d>
        </p:spPr>
      </p:pic>
    </p:spTree>
    <p:extLst>
      <p:ext uri="{BB962C8B-B14F-4D97-AF65-F5344CB8AC3E}">
        <p14:creationId xmlns:p14="http://schemas.microsoft.com/office/powerpoint/2010/main" val="384468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Miriam Garibaldi\My Documents\My Scans\2007-08 (Aug)\scan0001.jpg"/>
          <p:cNvPicPr>
            <a:picLocks noChangeAspect="1" noChangeArrowheads="1"/>
          </p:cNvPicPr>
          <p:nvPr/>
        </p:nvPicPr>
        <p:blipFill>
          <a:blip r:embed="rId2" cstate="print"/>
          <a:srcRect/>
          <a:stretch>
            <a:fillRect/>
          </a:stretch>
        </p:blipFill>
        <p:spPr bwMode="auto">
          <a:xfrm>
            <a:off x="0" y="0"/>
            <a:ext cx="9144000" cy="691038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572346079"/>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134"/>
            <a:ext cx="9144001" cy="686340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03119077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42197"/>
          </a:xfrm>
          <a:prstGeom prst="rect">
            <a:avLst/>
          </a:prstGeom>
          <a:ln>
            <a:noFill/>
          </a:ln>
          <a:effectLst>
            <a:glow rad="101600">
              <a:srgbClr val="FF33CC">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591540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247650" y="303213"/>
            <a:ext cx="4629150" cy="5335587"/>
          </a:xfrm>
          <a:ln w="38100" cap="flat">
            <a:prstDash val="lgDashDotDot"/>
          </a:ln>
        </p:spPr>
        <p:txBody>
          <a:bodyPr/>
          <a:lstStyle/>
          <a:p>
            <a:pPr marL="0" indent="0" algn="ctr" eaLnBrk="1" hangingPunct="1">
              <a:buFontTx/>
              <a:buNone/>
              <a:defRPr/>
            </a:pPr>
            <a:r>
              <a:rPr lang="es-MX" sz="3600" b="1" dirty="0" smtClean="0">
                <a:solidFill>
                  <a:schemeClr val="tx1">
                    <a:lumMod val="95000"/>
                    <a:lumOff val="5000"/>
                  </a:schemeClr>
                </a:solidFill>
              </a:rPr>
              <a:t>	“Si primero pudiéramos saber dónde vamos, podríamos juzgar mejor qué  hacer y cómo hacerlo.”</a:t>
            </a:r>
          </a:p>
          <a:p>
            <a:pPr marL="0" indent="0" algn="ctr" eaLnBrk="1" hangingPunct="1">
              <a:buFontTx/>
              <a:buNone/>
              <a:defRPr/>
            </a:pPr>
            <a:endParaRPr lang="es-MX" b="1" dirty="0" smtClean="0">
              <a:solidFill>
                <a:schemeClr val="tx1">
                  <a:lumMod val="95000"/>
                  <a:lumOff val="5000"/>
                </a:schemeClr>
              </a:solidFill>
            </a:endParaRPr>
          </a:p>
          <a:p>
            <a:pPr marL="0" indent="0" algn="ctr" eaLnBrk="1" hangingPunct="1">
              <a:buFontTx/>
              <a:buNone/>
              <a:defRPr/>
            </a:pPr>
            <a:r>
              <a:rPr lang="es-MX" b="1" dirty="0" smtClean="0">
                <a:solidFill>
                  <a:srgbClr val="CC6600"/>
                </a:solidFill>
              </a:rPr>
              <a:t>ABRAHAM LINCOLN</a:t>
            </a:r>
            <a:endParaRPr lang="en-US" b="1" dirty="0" smtClean="0">
              <a:solidFill>
                <a:srgbClr val="CC6600"/>
              </a:solidFill>
            </a:endParaRPr>
          </a:p>
        </p:txBody>
      </p:sp>
      <p:pic>
        <p:nvPicPr>
          <p:cNvPr id="125954" name="Picture 2" descr="View image detail"/>
          <p:cNvPicPr>
            <a:picLocks noChangeAspect="1" noChangeArrowheads="1"/>
          </p:cNvPicPr>
          <p:nvPr/>
        </p:nvPicPr>
        <p:blipFill>
          <a:blip r:embed="rId3" cstate="print"/>
          <a:srcRect/>
          <a:stretch>
            <a:fillRect/>
          </a:stretch>
        </p:blipFill>
        <p:spPr bwMode="auto">
          <a:xfrm>
            <a:off x="4651338" y="1408906"/>
            <a:ext cx="4181997" cy="3124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 name="Picture 1"/>
          <p:cNvPicPr>
            <a:picLocks noChangeAspect="1"/>
          </p:cNvPicPr>
          <p:nvPr/>
        </p:nvPicPr>
        <p:blipFill>
          <a:blip r:embed="rId4"/>
          <a:stretch>
            <a:fillRect/>
          </a:stretch>
        </p:blipFill>
        <p:spPr>
          <a:xfrm>
            <a:off x="4211960" y="4653136"/>
            <a:ext cx="3731075" cy="321896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594" y="112725"/>
            <a:ext cx="1232570" cy="10597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01904493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blinds(horizontal)">
                                      <p:cBhvr>
                                        <p:cTn id="7" dur="500"/>
                                        <p:tgtEl>
                                          <p:spTgt spid="23554">
                                            <p:txEl>
                                              <p:pRg st="0" end="0"/>
                                            </p:txEl>
                                          </p:spTgt>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3554">
                                            <p:txEl>
                                              <p:pRg st="2" end="2"/>
                                            </p:txEl>
                                          </p:spTgt>
                                        </p:tgtEl>
                                        <p:attrNameLst>
                                          <p:attrName>style.visibility</p:attrName>
                                        </p:attrNameLst>
                                      </p:cBhvr>
                                      <p:to>
                                        <p:strVal val="visible"/>
                                      </p:to>
                                    </p:set>
                                    <p:animEffect transition="in" filter="blinds(horizontal)">
                                      <p:cBhvr>
                                        <p:cTn id="11" dur="500"/>
                                        <p:tgtEl>
                                          <p:spTgt spid="23554">
                                            <p:txEl>
                                              <p:pRg st="2" end="2"/>
                                            </p:txEl>
                                          </p:spTgt>
                                        </p:tgtEl>
                                      </p:cBhvr>
                                    </p:animEffect>
                                  </p:childTnLst>
                                </p:cTn>
                              </p:par>
                              <p:par>
                                <p:cTn id="12" presetID="1" presetClass="entr" presetSubtype="0" fill="hold" nodeType="withEffect">
                                  <p:stCondLst>
                                    <p:cond delay="0"/>
                                  </p:stCondLst>
                                  <p:childTnLst>
                                    <p:set>
                                      <p:cBhvr>
                                        <p:cTn id="13" dur="1" fill="hold">
                                          <p:stCondLst>
                                            <p:cond delay="0"/>
                                          </p:stCondLst>
                                        </p:cTn>
                                        <p:tgtEl>
                                          <p:spTgt spid="125954"/>
                                        </p:tgtEl>
                                        <p:attrNameLst>
                                          <p:attrName>style.visibility</p:attrName>
                                        </p:attrNameLst>
                                      </p:cBhvr>
                                      <p:to>
                                        <p:strVal val="visible"/>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51" y="-30434"/>
            <a:ext cx="9155495" cy="686662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0184647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0" fill="hold"/>
                                        <p:tgtEl>
                                          <p:spTgt spid="5"/>
                                        </p:tgtEl>
                                        <p:attrNameLst>
                                          <p:attrName>ppt_w</p:attrName>
                                        </p:attrNameLst>
                                      </p:cBhvr>
                                      <p:tavLst>
                                        <p:tav tm="0">
                                          <p:val>
                                            <p:fltVal val="0"/>
                                          </p:val>
                                        </p:tav>
                                        <p:tav tm="100000">
                                          <p:val>
                                            <p:strVal val="#ppt_w"/>
                                          </p:val>
                                        </p:tav>
                                      </p:tavLst>
                                    </p:anim>
                                    <p:anim calcmode="lin" valueType="num">
                                      <p:cBhvr>
                                        <p:cTn id="8" dur="2500" fill="hold"/>
                                        <p:tgtEl>
                                          <p:spTgt spid="5"/>
                                        </p:tgtEl>
                                        <p:attrNameLst>
                                          <p:attrName>ppt_h</p:attrName>
                                        </p:attrNameLst>
                                      </p:cBhvr>
                                      <p:tavLst>
                                        <p:tav tm="0">
                                          <p:val>
                                            <p:fltVal val="0"/>
                                          </p:val>
                                        </p:tav>
                                        <p:tav tm="100000">
                                          <p:val>
                                            <p:strVal val="#ppt_h"/>
                                          </p:val>
                                        </p:tav>
                                      </p:tavLst>
                                    </p:anim>
                                    <p:animEffect transition="in" filter="fade">
                                      <p:cBhvr>
                                        <p:cTn id="9"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803"/>
            <a:ext cx="9144000" cy="6826394"/>
          </a:xfrm>
          <a:prstGeom prst="rect">
            <a:avLst/>
          </a:prstGeom>
          <a:effectLst>
            <a:glow rad="228600">
              <a:srgbClr val="CC00CC">
                <a:alpha val="40000"/>
              </a:srgbClr>
            </a:glow>
          </a:effectLst>
        </p:spPr>
      </p:pic>
    </p:spTree>
    <p:extLst>
      <p:ext uri="{BB962C8B-B14F-4D97-AF65-F5344CB8AC3E}">
        <p14:creationId xmlns:p14="http://schemas.microsoft.com/office/powerpoint/2010/main" val="23008096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42"/>
            <a:ext cx="9144000" cy="2528486"/>
          </a:xfrm>
          <a:prstGeom prst="rect">
            <a:avLst/>
          </a:prstGeom>
        </p:spPr>
      </p:pic>
      <p:sp>
        <p:nvSpPr>
          <p:cNvPr id="19" name="Rectangle 18"/>
          <p:cNvSpPr/>
          <p:nvPr/>
        </p:nvSpPr>
        <p:spPr>
          <a:xfrm>
            <a:off x="0" y="2492896"/>
            <a:ext cx="9144000" cy="1323439"/>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spAutoFit/>
          </a:bodyPr>
          <a:lstStyle/>
          <a:p>
            <a:pPr algn="r"/>
            <a:r>
              <a:rPr lang="en-US" sz="4000" b="1" cap="none" spc="0" dirty="0" smtClean="0">
                <a:ln w="12700" cmpd="sng">
                  <a:solidFill>
                    <a:srgbClr val="663300"/>
                  </a:solidFill>
                  <a:prstDash val="solid"/>
                </a:ln>
                <a:solidFill>
                  <a:srgbClr val="663300"/>
                </a:solidFill>
                <a:effectLst/>
              </a:rPr>
              <a:t>Art 4o .- Nadie estará sometido a la esclavitud y la servidumbre</a:t>
            </a:r>
            <a:endParaRPr lang="en-US" sz="4000" b="1" cap="none" spc="0" dirty="0">
              <a:ln w="12700" cmpd="sng">
                <a:solidFill>
                  <a:srgbClr val="663300"/>
                </a:solidFill>
                <a:prstDash val="solid"/>
              </a:ln>
              <a:solidFill>
                <a:srgbClr val="663300"/>
              </a:solidFill>
              <a:effectLst/>
            </a:endParaRPr>
          </a:p>
        </p:txBody>
      </p:sp>
      <p:sp>
        <p:nvSpPr>
          <p:cNvPr id="20" name="Rectangle 19"/>
          <p:cNvSpPr/>
          <p:nvPr/>
        </p:nvSpPr>
        <p:spPr>
          <a:xfrm>
            <a:off x="2411760" y="4946392"/>
            <a:ext cx="6612200" cy="1938992"/>
          </a:xfrm>
          <a:prstGeom prst="rect">
            <a:avLst/>
          </a:prstGeom>
          <a:noFill/>
          <a:ln>
            <a:noFill/>
          </a:ln>
        </p:spPr>
        <p:txBody>
          <a:bodyPr wrap="square" lIns="91440" tIns="45720" rIns="91440" bIns="45720">
            <a:spAutoFit/>
          </a:bodyPr>
          <a:lstStyle/>
          <a:p>
            <a:pPr algn="r"/>
            <a:r>
              <a:rPr lang="es-MX" sz="4000" b="1" cap="none" spc="0" dirty="0" smtClean="0">
                <a:ln w="12700">
                  <a:solidFill>
                    <a:schemeClr val="accent1"/>
                  </a:solidFill>
                  <a:prstDash val="solid"/>
                </a:ln>
                <a:solidFill>
                  <a:schemeClr val="accent1">
                    <a:lumMod val="50000"/>
                  </a:schemeClr>
                </a:solidFill>
                <a:effectLst>
                  <a:outerShdw dist="38100" dir="2640000" algn="bl" rotWithShape="0">
                    <a:schemeClr val="accent1"/>
                  </a:outerShdw>
                </a:effectLst>
              </a:rPr>
              <a:t>Art 26º .-Toda persona tiene derecho a la educación </a:t>
            </a:r>
            <a:endParaRPr lang="en-US" sz="4000" b="1" cap="none" spc="0" dirty="0">
              <a:ln w="12700">
                <a:solidFill>
                  <a:schemeClr val="accent1"/>
                </a:solidFill>
                <a:prstDash val="solid"/>
              </a:ln>
              <a:solidFill>
                <a:schemeClr val="accent1">
                  <a:lumMod val="50000"/>
                </a:schemeClr>
              </a:solidFill>
              <a:effectLst>
                <a:outerShdw dist="38100" dir="2640000" algn="bl" rotWithShape="0">
                  <a:schemeClr val="accent1"/>
                </a:outerShdw>
              </a:effectLst>
            </a:endParaRPr>
          </a:p>
        </p:txBody>
      </p:sp>
      <p:pic>
        <p:nvPicPr>
          <p:cNvPr id="22" name="Picture 21"/>
          <p:cNvPicPr>
            <a:picLocks noChangeAspect="1"/>
          </p:cNvPicPr>
          <p:nvPr/>
        </p:nvPicPr>
        <p:blipFill>
          <a:blip r:embed="rId3"/>
          <a:stretch>
            <a:fillRect/>
          </a:stretch>
        </p:blipFill>
        <p:spPr>
          <a:xfrm>
            <a:off x="539552" y="4581128"/>
            <a:ext cx="1450082" cy="12242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3" name="Picture 22"/>
          <p:cNvPicPr>
            <a:picLocks noChangeAspect="1"/>
          </p:cNvPicPr>
          <p:nvPr/>
        </p:nvPicPr>
        <p:blipFill>
          <a:blip r:embed="rId4"/>
          <a:stretch>
            <a:fillRect/>
          </a:stretch>
        </p:blipFill>
        <p:spPr>
          <a:xfrm>
            <a:off x="4932040" y="3730473"/>
            <a:ext cx="3403079" cy="129091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convex"/>
          </a:sp3d>
        </p:spPr>
      </p:pic>
    </p:spTree>
    <p:extLst>
      <p:ext uri="{BB962C8B-B14F-4D97-AF65-F5344CB8AC3E}">
        <p14:creationId xmlns:p14="http://schemas.microsoft.com/office/powerpoint/2010/main" val="19241256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8)">
                                      <p:cBhvr>
                                        <p:cTn id="7" dur="2750"/>
                                        <p:tgtEl>
                                          <p:spTgt spid="12"/>
                                        </p:tgtEl>
                                      </p:cBhvr>
                                    </p:animEffect>
                                  </p:childTnLst>
                                </p:cTn>
                              </p:par>
                            </p:childTnLst>
                          </p:cTn>
                        </p:par>
                        <p:par>
                          <p:cTn id="8" fill="hold">
                            <p:stCondLst>
                              <p:cond delay="2750"/>
                            </p:stCondLst>
                            <p:childTnLst>
                              <p:par>
                                <p:cTn id="9" presetID="2" presetClass="entr" presetSubtype="9"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250" fill="hold"/>
                                        <p:tgtEl>
                                          <p:spTgt spid="19"/>
                                        </p:tgtEl>
                                        <p:attrNameLst>
                                          <p:attrName>ppt_x</p:attrName>
                                        </p:attrNameLst>
                                      </p:cBhvr>
                                      <p:tavLst>
                                        <p:tav tm="0">
                                          <p:val>
                                            <p:strVal val="0-#ppt_w/2"/>
                                          </p:val>
                                        </p:tav>
                                        <p:tav tm="100000">
                                          <p:val>
                                            <p:strVal val="#ppt_x"/>
                                          </p:val>
                                        </p:tav>
                                      </p:tavLst>
                                    </p:anim>
                                    <p:anim calcmode="lin" valueType="num">
                                      <p:cBhvr additive="base">
                                        <p:cTn id="12" dur="125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4000"/>
                            </p:stCondLst>
                            <p:childTnLst>
                              <p:par>
                                <p:cTn id="14" presetID="47"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5000"/>
                            </p:stCondLst>
                            <p:childTnLst>
                              <p:par>
                                <p:cTn id="20" presetID="53" presetClass="entr" presetSubtype="16"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par>
                          <p:cTn id="25" fill="hold">
                            <p:stCondLst>
                              <p:cond delay="5500"/>
                            </p:stCondLst>
                            <p:childTnLst>
                              <p:par>
                                <p:cTn id="26" presetID="26"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870">
                                          <p:stCondLst>
                                            <p:cond delay="0"/>
                                          </p:stCondLst>
                                        </p:cTn>
                                        <p:tgtEl>
                                          <p:spTgt spid="23"/>
                                        </p:tgtEl>
                                      </p:cBhvr>
                                    </p:animEffect>
                                    <p:anim calcmode="lin" valueType="num">
                                      <p:cBhvr>
                                        <p:cTn id="29" dur="2733"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0" dur="99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1" dur="996" tmFilter="0, 0; 0.125,0.2665; 0.25,0.4; 0.375,0.465; 0.5,0.5;  0.625,0.535; 0.75,0.6; 0.875,0.7335; 1,1">
                                          <p:stCondLst>
                                            <p:cond delay="996"/>
                                          </p:stCondLst>
                                        </p:cTn>
                                        <p:tgtEl>
                                          <p:spTgt spid="23"/>
                                        </p:tgtEl>
                                        <p:attrNameLst>
                                          <p:attrName>ppt_y</p:attrName>
                                        </p:attrNameLst>
                                      </p:cBhvr>
                                      <p:tavLst>
                                        <p:tav tm="0" fmla="#ppt_y-sin(pi*$)/9">
                                          <p:val>
                                            <p:fltVal val="0"/>
                                          </p:val>
                                        </p:tav>
                                        <p:tav tm="100000">
                                          <p:val>
                                            <p:fltVal val="1"/>
                                          </p:val>
                                        </p:tav>
                                      </p:tavLst>
                                    </p:anim>
                                    <p:anim calcmode="lin" valueType="num">
                                      <p:cBhvr>
                                        <p:cTn id="32" dur="498" tmFilter="0, 0; 0.125,0.2665; 0.25,0.4; 0.375,0.465; 0.5,0.5;  0.625,0.535; 0.75,0.6; 0.875,0.7335; 1,1">
                                          <p:stCondLst>
                                            <p:cond delay="1986"/>
                                          </p:stCondLst>
                                        </p:cTn>
                                        <p:tgtEl>
                                          <p:spTgt spid="23"/>
                                        </p:tgtEl>
                                        <p:attrNameLst>
                                          <p:attrName>ppt_y</p:attrName>
                                        </p:attrNameLst>
                                      </p:cBhvr>
                                      <p:tavLst>
                                        <p:tav tm="0" fmla="#ppt_y-sin(pi*$)/27">
                                          <p:val>
                                            <p:fltVal val="0"/>
                                          </p:val>
                                        </p:tav>
                                        <p:tav tm="100000">
                                          <p:val>
                                            <p:fltVal val="1"/>
                                          </p:val>
                                        </p:tav>
                                      </p:tavLst>
                                    </p:anim>
                                    <p:anim calcmode="lin" valueType="num">
                                      <p:cBhvr>
                                        <p:cTn id="33" dur="246" tmFilter="0, 0; 0.125,0.2665; 0.25,0.4; 0.375,0.465; 0.5,0.5;  0.625,0.535; 0.75,0.6; 0.875,0.7335; 1,1">
                                          <p:stCondLst>
                                            <p:cond delay="2484"/>
                                          </p:stCondLst>
                                        </p:cTn>
                                        <p:tgtEl>
                                          <p:spTgt spid="23"/>
                                        </p:tgtEl>
                                        <p:attrNameLst>
                                          <p:attrName>ppt_y</p:attrName>
                                        </p:attrNameLst>
                                      </p:cBhvr>
                                      <p:tavLst>
                                        <p:tav tm="0" fmla="#ppt_y-sin(pi*$)/81">
                                          <p:val>
                                            <p:fltVal val="0"/>
                                          </p:val>
                                        </p:tav>
                                        <p:tav tm="100000">
                                          <p:val>
                                            <p:fltVal val="1"/>
                                          </p:val>
                                        </p:tav>
                                      </p:tavLst>
                                    </p:anim>
                                    <p:animScale>
                                      <p:cBhvr>
                                        <p:cTn id="34" dur="39">
                                          <p:stCondLst>
                                            <p:cond delay="975"/>
                                          </p:stCondLst>
                                        </p:cTn>
                                        <p:tgtEl>
                                          <p:spTgt spid="23"/>
                                        </p:tgtEl>
                                      </p:cBhvr>
                                      <p:to x="100000" y="60000"/>
                                    </p:animScale>
                                    <p:animScale>
                                      <p:cBhvr>
                                        <p:cTn id="35" dur="249" decel="50000">
                                          <p:stCondLst>
                                            <p:cond delay="1014"/>
                                          </p:stCondLst>
                                        </p:cTn>
                                        <p:tgtEl>
                                          <p:spTgt spid="23"/>
                                        </p:tgtEl>
                                      </p:cBhvr>
                                      <p:to x="100000" y="100000"/>
                                    </p:animScale>
                                    <p:animScale>
                                      <p:cBhvr>
                                        <p:cTn id="36" dur="39">
                                          <p:stCondLst>
                                            <p:cond delay="1968"/>
                                          </p:stCondLst>
                                        </p:cTn>
                                        <p:tgtEl>
                                          <p:spTgt spid="23"/>
                                        </p:tgtEl>
                                      </p:cBhvr>
                                      <p:to x="100000" y="80000"/>
                                    </p:animScale>
                                    <p:animScale>
                                      <p:cBhvr>
                                        <p:cTn id="37" dur="249" decel="50000">
                                          <p:stCondLst>
                                            <p:cond delay="2007"/>
                                          </p:stCondLst>
                                        </p:cTn>
                                        <p:tgtEl>
                                          <p:spTgt spid="23"/>
                                        </p:tgtEl>
                                      </p:cBhvr>
                                      <p:to x="100000" y="100000"/>
                                    </p:animScale>
                                    <p:animScale>
                                      <p:cBhvr>
                                        <p:cTn id="38" dur="39">
                                          <p:stCondLst>
                                            <p:cond delay="2463"/>
                                          </p:stCondLst>
                                        </p:cTn>
                                        <p:tgtEl>
                                          <p:spTgt spid="23"/>
                                        </p:tgtEl>
                                      </p:cBhvr>
                                      <p:to x="100000" y="90000"/>
                                    </p:animScale>
                                    <p:animScale>
                                      <p:cBhvr>
                                        <p:cTn id="39" dur="249" decel="50000">
                                          <p:stCondLst>
                                            <p:cond delay="2502"/>
                                          </p:stCondLst>
                                        </p:cTn>
                                        <p:tgtEl>
                                          <p:spTgt spid="23"/>
                                        </p:tgtEl>
                                      </p:cBhvr>
                                      <p:to x="100000" y="100000"/>
                                    </p:animScale>
                                    <p:animScale>
                                      <p:cBhvr>
                                        <p:cTn id="40" dur="39">
                                          <p:stCondLst>
                                            <p:cond delay="2712"/>
                                          </p:stCondLst>
                                        </p:cTn>
                                        <p:tgtEl>
                                          <p:spTgt spid="23"/>
                                        </p:tgtEl>
                                      </p:cBhvr>
                                      <p:to x="100000" y="95000"/>
                                    </p:animScale>
                                    <p:animScale>
                                      <p:cBhvr>
                                        <p:cTn id="41" dur="249" decel="50000">
                                          <p:stCondLst>
                                            <p:cond delay="2751"/>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817379460"/>
              </p:ext>
            </p:extLst>
          </p:nvPr>
        </p:nvGraphicFramePr>
        <p:xfrm>
          <a:off x="179514" y="711551"/>
          <a:ext cx="8856983" cy="6144881"/>
        </p:xfrm>
        <a:graphic>
          <a:graphicData uri="http://schemas.openxmlformats.org/drawingml/2006/table">
            <a:tbl>
              <a:tblPr/>
              <a:tblGrid>
                <a:gridCol w="2088230"/>
                <a:gridCol w="1224329"/>
                <a:gridCol w="1386106"/>
                <a:gridCol w="1386106"/>
                <a:gridCol w="1386106"/>
                <a:gridCol w="1386106"/>
              </a:tblGrid>
              <a:tr h="579430">
                <a:tc>
                  <a:txBody>
                    <a:bodyPr/>
                    <a:lstStyle/>
                    <a:p>
                      <a:pPr algn="ctr" fontAlgn="b"/>
                      <a:r>
                        <a:rPr lang="en-US" sz="1700" b="1" i="0" u="none" strike="noStrike" dirty="0">
                          <a:solidFill>
                            <a:srgbClr val="000000"/>
                          </a:solidFill>
                          <a:effectLst/>
                          <a:latin typeface="Calibri" panose="020F0502020204030204" pitchFamily="34" charset="0"/>
                        </a:rPr>
                        <a:t>Country</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700" b="1" i="0" u="none" strike="noStrike" dirty="0">
                          <a:solidFill>
                            <a:srgbClr val="000000"/>
                          </a:solidFill>
                          <a:effectLst/>
                          <a:latin typeface="Calibri" panose="020F0502020204030204" pitchFamily="34" charset="0"/>
                        </a:rPr>
                        <a:t>Prison population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700" b="1" i="0" u="none" strike="noStrike" dirty="0">
                          <a:solidFill>
                            <a:srgbClr val="000000"/>
                          </a:solidFill>
                          <a:effectLst/>
                          <a:latin typeface="Calibri" panose="020F0502020204030204" pitchFamily="34" charset="0"/>
                        </a:rPr>
                        <a:t>Population per 100,000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700" b="1" i="0" u="none" strike="noStrike" dirty="0">
                          <a:solidFill>
                            <a:srgbClr val="000000"/>
                          </a:solidFill>
                          <a:effectLst/>
                          <a:latin typeface="Calibri" panose="020F0502020204030204" pitchFamily="34" charset="0"/>
                        </a:rPr>
                        <a:t>Jail occupancy level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700" b="1" i="0" u="none" strike="noStrike" dirty="0">
                          <a:solidFill>
                            <a:srgbClr val="000000"/>
                          </a:solidFill>
                          <a:effectLst/>
                          <a:latin typeface="Calibri" panose="020F0502020204030204" pitchFamily="34" charset="0"/>
                        </a:rPr>
                        <a:t>Un-sentenced prisoners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700" b="1" i="0" u="none" strike="noStrike" dirty="0">
                          <a:solidFill>
                            <a:srgbClr val="000000"/>
                          </a:solidFill>
                          <a:effectLst/>
                          <a:latin typeface="Calibri" panose="020F0502020204030204" pitchFamily="34" charset="0"/>
                        </a:rPr>
                        <a:t>Women prisoners %</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r>
              <a:tr h="275901">
                <a:tc>
                  <a:txBody>
                    <a:bodyPr/>
                    <a:lstStyle/>
                    <a:p>
                      <a:pPr algn="ctr" fontAlgn="ctr"/>
                      <a:r>
                        <a:rPr lang="en-US" sz="1900" b="1" i="0" u="none" strike="noStrike" dirty="0">
                          <a:solidFill>
                            <a:schemeClr val="tx1"/>
                          </a:solidFill>
                          <a:effectLst/>
                          <a:latin typeface="Aharoni" panose="02010803020104030203" pitchFamily="2" charset="-79"/>
                          <a:cs typeface="Aharoni" panose="02010803020104030203" pitchFamily="2" charset="-79"/>
                        </a:rPr>
                        <a:t>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2,193,798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737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107.6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21.2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tx1"/>
                          </a:solidFill>
                          <a:effectLst/>
                          <a:latin typeface="Aharoni" panose="02010803020104030203" pitchFamily="2" charset="-79"/>
                          <a:cs typeface="Aharoni" panose="02010803020104030203" pitchFamily="2" charset="-79"/>
                        </a:rPr>
                        <a:t>CHINA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1,548,498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tx1"/>
                          </a:solidFill>
                          <a:effectLst/>
                          <a:latin typeface="Aharoni" panose="02010803020104030203" pitchFamily="2" charset="-79"/>
                          <a:cs typeface="Aharoni" panose="02010803020104030203" pitchFamily="2" charset="-79"/>
                        </a:rPr>
                        <a:t>RUSSIA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874,161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615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79.5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tx1"/>
                          </a:solidFill>
                          <a:effectLst/>
                          <a:latin typeface="Aharoni" panose="02010803020104030203" pitchFamily="2" charset="-79"/>
                          <a:cs typeface="Aharoni" panose="02010803020104030203" pitchFamily="2" charset="-79"/>
                        </a:rPr>
                        <a:t>BRAZIL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371,482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150.9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33.1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tx1"/>
                          </a:solidFill>
                          <a:effectLst/>
                          <a:latin typeface="Aharoni" panose="02010803020104030203" pitchFamily="2" charset="-79"/>
                          <a:cs typeface="Aharoni" panose="02010803020104030203" pitchFamily="2" charset="-79"/>
                        </a:rPr>
                        <a:t>INDIA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332,112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70.1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tx1"/>
                          </a:solidFill>
                          <a:effectLst/>
                          <a:latin typeface="Aharoni" panose="02010803020104030203" pitchFamily="2" charset="-79"/>
                          <a:cs typeface="Aharoni" panose="02010803020104030203" pitchFamily="2" charset="-79"/>
                        </a:rPr>
                        <a:t>MEXICO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214,450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133.9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43.2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tx1"/>
                          </a:solidFill>
                          <a:effectLst/>
                          <a:latin typeface="Aharoni" panose="02010803020104030203" pitchFamily="2" charset="-79"/>
                          <a:cs typeface="Aharoni" panose="02010803020104030203" pitchFamily="2" charset="-79"/>
                        </a:rPr>
                        <a:t>UKRAINE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162,602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350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101.3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tx1"/>
                          </a:solidFill>
                          <a:effectLst/>
                          <a:latin typeface="Aharoni" panose="02010803020104030203" pitchFamily="2" charset="-79"/>
                          <a:cs typeface="Aharoni" panose="02010803020104030203" pitchFamily="2" charset="-79"/>
                        </a:rPr>
                        <a:t>SOUTH AFRICA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158,501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334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138.6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27.5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tx1"/>
                          </a:solidFill>
                          <a:effectLst/>
                          <a:latin typeface="Aharoni" panose="02010803020104030203" pitchFamily="2" charset="-79"/>
                          <a:cs typeface="Aharoni" panose="02010803020104030203" pitchFamily="2" charset="-79"/>
                        </a:rPr>
                        <a:t>POLAND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89,546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235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124.4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tx1"/>
                          </a:solidFill>
                          <a:effectLst/>
                          <a:latin typeface="Aharoni" panose="02010803020104030203" pitchFamily="2" charset="-79"/>
                          <a:cs typeface="Aharoni" panose="02010803020104030203" pitchFamily="2" charset="-79"/>
                        </a:rPr>
                        <a:t>ENGLAND/WALES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80,002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112.7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bg1">
                              <a:lumMod val="20000"/>
                              <a:lumOff val="80000"/>
                            </a:schemeClr>
                          </a:solidFill>
                          <a:effectLst/>
                          <a:latin typeface="Aharoni" panose="02010803020104030203" pitchFamily="2" charset="-79"/>
                          <a:cs typeface="Aharoni" panose="02010803020104030203" pitchFamily="2" charset="-79"/>
                        </a:rPr>
                        <a:t>JAPAN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79,052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62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105.9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bg1">
                              <a:lumMod val="20000"/>
                              <a:lumOff val="80000"/>
                            </a:schemeClr>
                          </a:solidFill>
                          <a:effectLst/>
                          <a:latin typeface="Aharoni" panose="02010803020104030203" pitchFamily="2" charset="-79"/>
                          <a:cs typeface="Aharoni" panose="02010803020104030203" pitchFamily="2" charset="-79"/>
                        </a:rPr>
                        <a:t>KENYA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5">
                              <a:lumMod val="75000"/>
                            </a:schemeClr>
                          </a:solidFill>
                          <a:effectLst/>
                          <a:latin typeface="Calibri" panose="020F0502020204030204" pitchFamily="34" charset="0"/>
                        </a:rPr>
                        <a:t>47,036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284.3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45.6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42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bg1">
                              <a:lumMod val="20000"/>
                              <a:lumOff val="80000"/>
                            </a:schemeClr>
                          </a:solidFill>
                          <a:effectLst/>
                          <a:latin typeface="Aharoni" panose="02010803020104030203" pitchFamily="2" charset="-79"/>
                          <a:cs typeface="Aharoni" panose="02010803020104030203" pitchFamily="2" charset="-79"/>
                        </a:rPr>
                        <a:t>TURKEY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5">
                              <a:lumMod val="75000"/>
                            </a:schemeClr>
                          </a:solidFill>
                          <a:effectLst/>
                          <a:latin typeface="Calibri" panose="020F0502020204030204" pitchFamily="34" charset="0"/>
                        </a:rPr>
                        <a:t>65,458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77.4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47.7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bg1">
                              <a:lumMod val="20000"/>
                              <a:lumOff val="80000"/>
                            </a:schemeClr>
                          </a:solidFill>
                          <a:effectLst/>
                          <a:latin typeface="Aharoni" panose="02010803020104030203" pitchFamily="2" charset="-79"/>
                          <a:cs typeface="Aharoni" panose="02010803020104030203" pitchFamily="2" charset="-79"/>
                        </a:rPr>
                        <a:t>NIGERIA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5">
                              <a:lumMod val="75000"/>
                            </a:schemeClr>
                          </a:solidFill>
                          <a:effectLst/>
                          <a:latin typeface="Calibri" panose="020F0502020204030204" pitchFamily="34" charset="0"/>
                        </a:rPr>
                        <a:t>40,444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101.5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64.3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bg1">
                              <a:lumMod val="20000"/>
                              <a:lumOff val="80000"/>
                            </a:schemeClr>
                          </a:solidFill>
                          <a:effectLst/>
                          <a:latin typeface="Aharoni" panose="02010803020104030203" pitchFamily="2" charset="-79"/>
                          <a:cs typeface="Aharoni" panose="02010803020104030203" pitchFamily="2" charset="-79"/>
                        </a:rPr>
                        <a:t>AUSTRALIA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5">
                              <a:lumMod val="75000"/>
                            </a:schemeClr>
                          </a:solidFill>
                          <a:effectLst/>
                          <a:latin typeface="Calibri" panose="020F0502020204030204" pitchFamily="34" charset="0"/>
                        </a:rPr>
                        <a:t>25,790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chemeClr val="accent1">
                              <a:lumMod val="50000"/>
                            </a:schemeClr>
                          </a:solidFill>
                          <a:effectLst/>
                          <a:latin typeface="Calibri" panose="020F0502020204030204" pitchFamily="34" charset="0"/>
                        </a:rPr>
                        <a:t>105.9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21.6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a:solidFill>
                            <a:schemeClr val="bg1">
                              <a:lumMod val="20000"/>
                              <a:lumOff val="80000"/>
                            </a:schemeClr>
                          </a:solidFill>
                          <a:effectLst/>
                          <a:latin typeface="Aharoni" panose="02010803020104030203" pitchFamily="2" charset="-79"/>
                          <a:cs typeface="Aharoni" panose="02010803020104030203" pitchFamily="2" charset="-79"/>
                        </a:rPr>
                        <a:t>SCOTLAND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5">
                              <a:lumMod val="75000"/>
                            </a:schemeClr>
                          </a:solidFill>
                          <a:effectLst/>
                          <a:latin typeface="Calibri" panose="020F0502020204030204" pitchFamily="34" charset="0"/>
                        </a:rPr>
                        <a:t>6,872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107.5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a:txBody>
                    <a:bodyPr/>
                    <a:lstStyle/>
                    <a:p>
                      <a:pPr algn="ctr" fontAlgn="ctr"/>
                      <a:r>
                        <a:rPr lang="en-US" sz="1900" b="1" i="0" u="none" strike="noStrike" dirty="0" smtClean="0">
                          <a:solidFill>
                            <a:schemeClr val="bg1">
                              <a:lumMod val="20000"/>
                              <a:lumOff val="80000"/>
                            </a:schemeClr>
                          </a:solidFill>
                          <a:effectLst/>
                          <a:latin typeface="Aharoni" panose="02010803020104030203" pitchFamily="2" charset="-79"/>
                          <a:cs typeface="Aharoni" panose="02010803020104030203" pitchFamily="2" charset="-79"/>
                        </a:rPr>
                        <a:t>IRELAND</a:t>
                      </a:r>
                      <a:endParaRPr lang="en-US" sz="1900" b="1" i="0" u="none" strike="noStrike" dirty="0">
                        <a:solidFill>
                          <a:schemeClr val="bg1">
                            <a:lumMod val="20000"/>
                            <a:lumOff val="80000"/>
                          </a:schemeClr>
                        </a:solidFill>
                        <a:effectLst/>
                        <a:latin typeface="Aharoni" panose="02010803020104030203" pitchFamily="2" charset="-79"/>
                        <a:cs typeface="Aharoni" panose="02010803020104030203" pitchFamily="2" charset="-79"/>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5">
                              <a:lumMod val="75000"/>
                            </a:schemeClr>
                          </a:solidFill>
                          <a:effectLst/>
                          <a:latin typeface="Calibri" panose="020F0502020204030204" pitchFamily="34" charset="0"/>
                        </a:rPr>
                        <a:t>1,375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91.5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37.4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chemeClr val="accent1">
                              <a:lumMod val="50000"/>
                            </a:schemeClr>
                          </a:solidFill>
                          <a:effectLst/>
                          <a:latin typeface="Calibri" panose="020F0502020204030204" pitchFamily="34" charset="0"/>
                        </a:rPr>
                        <a:t>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901">
                <a:tc gridSpan="6">
                  <a:txBody>
                    <a:bodyPr/>
                    <a:lstStyle/>
                    <a:p>
                      <a:pPr algn="r" fontAlgn="b"/>
                      <a:r>
                        <a:rPr lang="en-US" sz="1700" b="1" i="0" u="none" strike="noStrike" dirty="0">
                          <a:solidFill>
                            <a:srgbClr val="000000"/>
                          </a:solidFill>
                          <a:effectLst/>
                          <a:latin typeface="Verdana" panose="020B0604030504040204" pitchFamily="34" charset="0"/>
                        </a:rPr>
                        <a:t>SOURCE: International Centre for Prison Studies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16632"/>
            <a:ext cx="6048672" cy="521345"/>
          </a:xfrm>
          <a:prstGeom prst="rect">
            <a:avLst/>
          </a:prstGeom>
        </p:spPr>
      </p:pic>
    </p:spTree>
    <p:extLst>
      <p:ext uri="{BB962C8B-B14F-4D97-AF65-F5344CB8AC3E}">
        <p14:creationId xmlns:p14="http://schemas.microsoft.com/office/powerpoint/2010/main" val="175764545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500" fill="hold"/>
                                        <p:tgtEl>
                                          <p:spTgt spid="7"/>
                                        </p:tgtEl>
                                        <p:attrNameLst>
                                          <p:attrName>ppt_w</p:attrName>
                                        </p:attrNameLst>
                                      </p:cBhvr>
                                      <p:tavLst>
                                        <p:tav tm="0">
                                          <p:val>
                                            <p:fltVal val="0"/>
                                          </p:val>
                                        </p:tav>
                                        <p:tav tm="100000">
                                          <p:val>
                                            <p:strVal val="#ppt_w"/>
                                          </p:val>
                                        </p:tav>
                                      </p:tavLst>
                                    </p:anim>
                                    <p:anim calcmode="lin" valueType="num">
                                      <p:cBhvr>
                                        <p:cTn id="12" dur="1500" fill="hold"/>
                                        <p:tgtEl>
                                          <p:spTgt spid="7"/>
                                        </p:tgtEl>
                                        <p:attrNameLst>
                                          <p:attrName>ppt_h</p:attrName>
                                        </p:attrNameLst>
                                      </p:cBhvr>
                                      <p:tavLst>
                                        <p:tav tm="0">
                                          <p:val>
                                            <p:fltVal val="0"/>
                                          </p:val>
                                        </p:tav>
                                        <p:tav tm="100000">
                                          <p:val>
                                            <p:strVal val="#ppt_h"/>
                                          </p:val>
                                        </p:tav>
                                      </p:tavLst>
                                    </p:anim>
                                    <p:animEffect transition="in" filter="fade">
                                      <p:cBhvr>
                                        <p:cTn id="13"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6444208" y="5517232"/>
            <a:ext cx="2709934" cy="1272409"/>
          </a:xfrm>
        </p:spPr>
        <p:txBody>
          <a:bodyPr/>
          <a:lstStyle/>
          <a:p>
            <a:pPr algn="ctr" eaLnBrk="1" hangingPunct="1">
              <a:lnSpc>
                <a:spcPct val="80000"/>
              </a:lnSpc>
            </a:pPr>
            <a:r>
              <a:rPr lang="es-MX" altLang="en-US" sz="1000" b="1" dirty="0" smtClean="0">
                <a:latin typeface="Arial Narrow" panose="020B0606020202030204" pitchFamily="34" charset="0"/>
              </a:rPr>
              <a:t>Copyright </a:t>
            </a:r>
            <a:r>
              <a:rPr lang="en-US" altLang="en-US" sz="1000" b="1" dirty="0" smtClean="0">
                <a:latin typeface="Arial Narrow" panose="020B0606020202030204" pitchFamily="34" charset="0"/>
              </a:rPr>
              <a:t>©  </a:t>
            </a:r>
            <a:r>
              <a:rPr lang="es-MX" altLang="en-US" sz="1000" b="1" u="sng" dirty="0" smtClean="0">
                <a:latin typeface="Arial Narrow" panose="020B0606020202030204" pitchFamily="34" charset="0"/>
              </a:rPr>
              <a:t>2015 </a:t>
            </a:r>
            <a:r>
              <a:rPr lang="es-MX" altLang="en-US" sz="1000" b="1" dirty="0" err="1" smtClean="0">
                <a:latin typeface="Arial Narrow" panose="020B0606020202030204" pitchFamily="34" charset="0"/>
              </a:rPr>
              <a:t>by</a:t>
            </a:r>
            <a:r>
              <a:rPr lang="es-MX" altLang="en-US" sz="1000" b="1" dirty="0" smtClean="0">
                <a:latin typeface="Arial Narrow" panose="020B0606020202030204" pitchFamily="34" charset="0"/>
              </a:rPr>
              <a:t> AIU.   </a:t>
            </a:r>
          </a:p>
          <a:p>
            <a:pPr algn="just" eaLnBrk="1" hangingPunct="1">
              <a:lnSpc>
                <a:spcPct val="80000"/>
              </a:lnSpc>
            </a:pPr>
            <a:r>
              <a:rPr lang="es-MX" altLang="en-US" sz="1000" b="1" dirty="0" smtClean="0">
                <a:latin typeface="Arial Narrow" panose="020B0606020202030204" pitchFamily="34" charset="0"/>
              </a:rPr>
              <a:t> TODOS LOS DERECHOS RESERVADOS.</a:t>
            </a:r>
            <a:endParaRPr lang="en-US" altLang="en-US" sz="1000" b="1" dirty="0" smtClean="0">
              <a:latin typeface="Arial Narrow" panose="020B0606020202030204" pitchFamily="34" charset="0"/>
            </a:endParaRPr>
          </a:p>
          <a:p>
            <a:pPr algn="just" eaLnBrk="1" hangingPunct="1">
              <a:lnSpc>
                <a:spcPct val="80000"/>
              </a:lnSpc>
            </a:pPr>
            <a:r>
              <a:rPr lang="es-MX" altLang="en-US" sz="1000" b="1" dirty="0" smtClean="0">
                <a:latin typeface="Arial Narrow" panose="020B0606020202030204" pitchFamily="34" charset="0"/>
              </a:rPr>
              <a:t>QUEDA PROHIBIDA, SIN AUTORIZACION ESCRITA DEL AUTOR, LA REPRODUCCION TOTAL O PARCIAL DE ESTA OBRA, INCLUIDO EL DISEÑO. POR CUALQUIER MEDIO  O PROCEDIMIENTO, COMPRENDIDOS LA REPROGRAFIA Y EL TRATAMIENTO INFORMATICO, ASI COMO LA DISTRIBUCION DE EJEMPLARES MEDIANTE ALQUILER O PRESTAMOS PUBLICOS</a:t>
            </a:r>
            <a:r>
              <a:rPr lang="es-MX" altLang="en-US" sz="1000" b="1" dirty="0" smtClean="0">
                <a:latin typeface="Impact" panose="020B0806030902050204" pitchFamily="34" charset="0"/>
              </a:rPr>
              <a:t>.</a:t>
            </a:r>
            <a:endParaRPr lang="en-US" altLang="en-US" sz="1000" b="1" dirty="0" smtClean="0">
              <a:latin typeface="Impact" panose="020B0806030902050204" pitchFamily="34" charset="0"/>
            </a:endParaRPr>
          </a:p>
        </p:txBody>
      </p:sp>
      <p:sp>
        <p:nvSpPr>
          <p:cNvPr id="4" name="Text Placeholder 3"/>
          <p:cNvSpPr>
            <a:spLocks noGrp="1"/>
          </p:cNvSpPr>
          <p:nvPr>
            <p:ph type="body" sz="quarter" idx="13"/>
          </p:nvPr>
        </p:nvSpPr>
        <p:spPr>
          <a:xfrm>
            <a:off x="17994" y="1487852"/>
            <a:ext cx="8820471" cy="3184376"/>
          </a:xfrm>
        </p:spPr>
        <p:txBody>
          <a:bodyPr>
            <a:noAutofit/>
          </a:bodyPr>
          <a:lstStyle/>
          <a:p>
            <a:pPr algn="ctr"/>
            <a:r>
              <a:rPr lang="es-MX" sz="6600" b="1" dirty="0" smtClean="0">
                <a:solidFill>
                  <a:srgbClr val="002060"/>
                </a:solidFill>
              </a:rPr>
              <a:t>El Maestro reflexivo en la profesionalización</a:t>
            </a:r>
            <a:endParaRPr lang="en-US" sz="6600" b="1" dirty="0">
              <a:solidFill>
                <a:srgbClr val="002060"/>
              </a:solidFill>
            </a:endParaRPr>
          </a:p>
        </p:txBody>
      </p:sp>
      <p:pic>
        <p:nvPicPr>
          <p:cNvPr id="9" name="Picture 8"/>
          <p:cNvPicPr>
            <a:picLocks noChangeAspect="1" noChangeArrowheads="1"/>
          </p:cNvPicPr>
          <p:nvPr/>
        </p:nvPicPr>
        <p:blipFill>
          <a:blip r:embed="rId2"/>
          <a:srcRect/>
          <a:stretch>
            <a:fillRect/>
          </a:stretch>
        </p:blipFill>
        <p:spPr bwMode="auto">
          <a:xfrm>
            <a:off x="17994" y="109241"/>
            <a:ext cx="9126005" cy="887510"/>
          </a:xfrm>
          <a:prstGeom prst="rect">
            <a:avLst/>
          </a:prstGeom>
          <a:noFill/>
          <a:ln w="19050">
            <a:noFill/>
            <a:prstDash val="dashDot"/>
            <a:miter lim="800000"/>
            <a:headEnd/>
            <a:tailEnd/>
          </a:ln>
          <a:effectLst>
            <a:prstShdw prst="shdw13" dist="53882" dir="13500000">
              <a:srgbClr val="808080">
                <a:alpha val="50000"/>
              </a:srgbClr>
            </a:prstShdw>
            <a:reflection blurRad="6350" stA="50000" endA="300" endPos="90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820" y="4638753"/>
            <a:ext cx="2306323" cy="198300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42918325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42" presetClass="entr" presetSubtype="0" fill="hold" grpId="0" nodeType="afterEffect">
                                  <p:stCondLst>
                                    <p:cond delay="25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250"/>
                                        <p:tgtEl>
                                          <p:spTgt spid="4">
                                            <p:txEl>
                                              <p:pRg st="0" end="0"/>
                                            </p:txEl>
                                          </p:spTgt>
                                        </p:tgtEl>
                                      </p:cBhvr>
                                    </p:animEffect>
                                    <p:anim calcmode="lin" valueType="num">
                                      <p:cBhvr>
                                        <p:cTn id="12" dur="12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250" fill="hold"/>
                                        <p:tgtEl>
                                          <p:spTgt spid="4">
                                            <p:txEl>
                                              <p:pRg st="0" end="0"/>
                                            </p:txEl>
                                          </p:spTgt>
                                        </p:tgtEl>
                                        <p:attrNameLst>
                                          <p:attrName>ppt_y</p:attrName>
                                        </p:attrNameLst>
                                      </p:cBhvr>
                                      <p:tavLst>
                                        <p:tav tm="0">
                                          <p:val>
                                            <p:strVal val="#ppt_y+.1"/>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3500"/>
                            </p:stCondLst>
                            <p:childTnLst>
                              <p:par>
                                <p:cTn id="18" presetID="8" presetClass="emph" presetSubtype="0" fill="hold" nodeType="afterEffect">
                                  <p:stCondLst>
                                    <p:cond delay="0"/>
                                  </p:stCondLst>
                                  <p:childTnLst>
                                    <p:animRot by="21600000">
                                      <p:cBhvr>
                                        <p:cTn id="19" dur="15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01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9335025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500"/>
                                  </p:stCondLst>
                                  <p:childTnLst>
                                    <p:animEffect transition="out" filter="fade">
                                      <p:cBhvr>
                                        <p:cTn id="6" dur="2000" tmFilter="0, 0; .2, .5; .8, .5; 1, 0"/>
                                        <p:tgtEl>
                                          <p:spTgt spid="5"/>
                                        </p:tgtEl>
                                      </p:cBhvr>
                                    </p:animEffect>
                                    <p:animScale>
                                      <p:cBhvr>
                                        <p:cTn id="7" dur="10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63"/>
            <a:ext cx="9144000" cy="6843701"/>
          </a:xfrm>
          <a:prstGeom prst="rect">
            <a:avLst/>
          </a:prstGeom>
          <a:ln>
            <a:noFill/>
          </a:ln>
          <a:effectLst>
            <a:outerShdw blurRad="50800" dist="38100" dir="8100000" algn="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848260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750"/>
                                  </p:stCondLst>
                                  <p:childTnLst>
                                    <p:animRot by="120000">
                                      <p:cBhvr>
                                        <p:cTn id="6" dur="175" fill="hold">
                                          <p:stCondLst>
                                            <p:cond delay="0"/>
                                          </p:stCondLst>
                                        </p:cTn>
                                        <p:tgtEl>
                                          <p:spTgt spid="5"/>
                                        </p:tgtEl>
                                        <p:attrNameLst>
                                          <p:attrName>r</p:attrName>
                                        </p:attrNameLst>
                                      </p:cBhvr>
                                    </p:animRot>
                                    <p:animRot by="-240000">
                                      <p:cBhvr>
                                        <p:cTn id="7" dur="350" fill="hold">
                                          <p:stCondLst>
                                            <p:cond delay="350"/>
                                          </p:stCondLst>
                                        </p:cTn>
                                        <p:tgtEl>
                                          <p:spTgt spid="5"/>
                                        </p:tgtEl>
                                        <p:attrNameLst>
                                          <p:attrName>r</p:attrName>
                                        </p:attrNameLst>
                                      </p:cBhvr>
                                    </p:animRot>
                                    <p:animRot by="240000">
                                      <p:cBhvr>
                                        <p:cTn id="8" dur="350" fill="hold">
                                          <p:stCondLst>
                                            <p:cond delay="700"/>
                                          </p:stCondLst>
                                        </p:cTn>
                                        <p:tgtEl>
                                          <p:spTgt spid="5"/>
                                        </p:tgtEl>
                                        <p:attrNameLst>
                                          <p:attrName>r</p:attrName>
                                        </p:attrNameLst>
                                      </p:cBhvr>
                                    </p:animRot>
                                    <p:animRot by="-240000">
                                      <p:cBhvr>
                                        <p:cTn id="9" dur="350" fill="hold">
                                          <p:stCondLst>
                                            <p:cond delay="1050"/>
                                          </p:stCondLst>
                                        </p:cTn>
                                        <p:tgtEl>
                                          <p:spTgt spid="5"/>
                                        </p:tgtEl>
                                        <p:attrNameLst>
                                          <p:attrName>r</p:attrName>
                                        </p:attrNameLst>
                                      </p:cBhvr>
                                    </p:animRot>
                                    <p:animRot by="120000">
                                      <p:cBhvr>
                                        <p:cTn id="10" dur="350" fill="hold">
                                          <p:stCondLst>
                                            <p:cond delay="1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57"/>
            <a:ext cx="9144000" cy="6911723"/>
          </a:xfrm>
          <a:prstGeom prst="rect">
            <a:avLst/>
          </a:prstGeom>
          <a:ln>
            <a:noFill/>
          </a:ln>
          <a:effectLst>
            <a:glow rad="228600">
              <a:srgbClr val="00B0F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619198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a:srcRect/>
          <a:stretch>
            <a:fillRect/>
          </a:stretch>
        </p:blipFill>
        <p:spPr bwMode="auto">
          <a:xfrm>
            <a:off x="1" y="-1"/>
            <a:ext cx="9144000" cy="6858001"/>
          </a:xfrm>
          <a:prstGeom prst="rect">
            <a:avLst/>
          </a:prstGeom>
          <a:ln w="1905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84294819"/>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8)">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9" descr="View image detail">
            <a:hlinkClick r:id="rId7" tooltip="View image detail"/>
          </p:cNvPr>
          <p:cNvPicPr>
            <a:picLocks noChangeAspect="1" noChangeArrowheads="1"/>
          </p:cNvPicPr>
          <p:nvPr/>
        </p:nvPicPr>
        <p:blipFill>
          <a:blip r:embed="rId8" cstate="print"/>
          <a:srcRect/>
          <a:stretch>
            <a:fillRect/>
          </a:stretch>
        </p:blipFill>
        <p:spPr bwMode="auto">
          <a:xfrm>
            <a:off x="0" y="0"/>
            <a:ext cx="2004786" cy="1981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8917" name="Picture 5" descr="http://cache1.asset-cache.net/xr/86253352.jpg?v=1&amp;c=NewsMaker&amp;k=3&amp;d=91F5CCEF208281FDC4039636593893EC976BF53243A05A9E78D854F24A63B77DE30A760B0D81129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9625" y="489585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261467"/>
      </p:ext>
    </p:extLst>
  </p:cSld>
  <p:clrMapOvr>
    <a:masterClrMapping/>
  </p:clrMapOvr>
  <mc:AlternateContent xmlns:mc="http://schemas.openxmlformats.org/markup-compatibility/2006" xmlns:p15="http://schemas.microsoft.com/office/powerpoint/2012/main">
    <mc:Choice Requires="p15">
      <p:transition>
        <p15:prstTrans prst="prestig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3000"/>
                                        <p:tgtEl>
                                          <p:spTgt spid="4"/>
                                        </p:tgtEl>
                                      </p:cBhvr>
                                    </p:animEffect>
                                  </p:childTnLst>
                                </p:cTn>
                              </p:par>
                              <p:par>
                                <p:cTn id="11" presetID="33" presetClass="emph" presetSubtype="0" fill="remove" nodeType="withEffect">
                                  <p:stCondLst>
                                    <p:cond delay="0"/>
                                  </p:stCondLst>
                                  <p:childTnLst>
                                    <p:animClr clrSpc="rgb" dir="cw">
                                      <p:cBhvr override="childStyle">
                                        <p:cTn id="12" dur="1500" accel="50000" autoRev="1" fill="hold" tmFilter="0, 0; .33333, 1; 1, 1">
                                          <p:stCondLst>
                                            <p:cond delay="0"/>
                                          </p:stCondLst>
                                        </p:cTn>
                                        <p:tgtEl>
                                          <p:spTgt spid="38917"/>
                                        </p:tgtEl>
                                        <p:attrNameLst>
                                          <p:attrName>style.color</p:attrName>
                                        </p:attrNameLst>
                                      </p:cBhvr>
                                      <p:to>
                                        <a:schemeClr val="accent2"/>
                                      </p:to>
                                    </p:animClr>
                                    <p:animClr clrSpc="rgb" dir="cw">
                                      <p:cBhvr>
                                        <p:cTn id="13" dur="1500" accel="50000" autoRev="1" fill="hold" tmFilter="0, 0; .33333, 1; 1, 1">
                                          <p:stCondLst>
                                            <p:cond delay="0"/>
                                          </p:stCondLst>
                                        </p:cTn>
                                        <p:tgtEl>
                                          <p:spTgt spid="38917"/>
                                        </p:tgtEl>
                                        <p:attrNameLst>
                                          <p:attrName>fillcolor</p:attrName>
                                        </p:attrNameLst>
                                      </p:cBhvr>
                                      <p:to>
                                        <a:schemeClr val="accent2"/>
                                      </p:to>
                                    </p:animClr>
                                    <p:set>
                                      <p:cBhvr>
                                        <p:cTn id="14" dur="3000" fill="hold"/>
                                        <p:tgtEl>
                                          <p:spTgt spid="38917"/>
                                        </p:tgtEl>
                                        <p:attrNameLst>
                                          <p:attrName>fill.type</p:attrName>
                                        </p:attrNameLst>
                                      </p:cBhvr>
                                      <p:to>
                                        <p:strVal val="solid"/>
                                      </p:to>
                                    </p:set>
                                    <p:set>
                                      <p:cBhvr>
                                        <p:cTn id="15" dur="3000" fill="hold"/>
                                        <p:tgtEl>
                                          <p:spTgt spid="38917"/>
                                        </p:tgtEl>
                                        <p:attrNameLst>
                                          <p:attrName>fill.on</p:attrName>
                                        </p:attrNameLst>
                                      </p:cBhvr>
                                      <p:to>
                                        <p:strVal val="true"/>
                                      </p:to>
                                    </p:set>
                                    <p:animScale>
                                      <p:cBhvr>
                                        <p:cTn id="16" dur="1500" accel="50000" autoRev="1" fill="hold" tmFilter="0, 0; .33333, 1; 1, 1">
                                          <p:stCondLst>
                                            <p:cond delay="0"/>
                                          </p:stCondLst>
                                        </p:cTn>
                                        <p:tgtEl>
                                          <p:spTgt spid="38917"/>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723356" y="2902744"/>
            <a:ext cx="6669088" cy="863600"/>
          </a:xfrm>
        </p:spPr>
        <p:txBody>
          <a:bodyPr vert="vert"/>
          <a:lstStyle/>
          <a:p>
            <a:pPr>
              <a:defRPr/>
            </a:pPr>
            <a:r>
              <a:rPr lang="en-US" sz="7200" b="1" dirty="0" smtClean="0">
                <a:solidFill>
                  <a:srgbClr val="FFC000"/>
                </a:solidFill>
              </a:rPr>
              <a:t>¿</a:t>
            </a:r>
            <a:r>
              <a:rPr lang="es-MX" sz="7200" b="1" dirty="0" smtClean="0">
                <a:solidFill>
                  <a:srgbClr val="FFC000"/>
                </a:solidFill>
              </a:rPr>
              <a:t>CÓMO?</a:t>
            </a:r>
            <a:endParaRPr lang="en-US" sz="7200" b="1" dirty="0">
              <a:solidFill>
                <a:srgbClr val="FFC000"/>
              </a:solidFill>
            </a:endParaRPr>
          </a:p>
        </p:txBody>
      </p:sp>
      <p:sp>
        <p:nvSpPr>
          <p:cNvPr id="3" name="Content Placeholder 2"/>
          <p:cNvSpPr>
            <a:spLocks noGrp="1"/>
          </p:cNvSpPr>
          <p:nvPr>
            <p:ph idx="1"/>
          </p:nvPr>
        </p:nvSpPr>
        <p:spPr>
          <a:xfrm>
            <a:off x="1187450" y="115888"/>
            <a:ext cx="6408738" cy="6626225"/>
          </a:xfrm>
        </p:spPr>
        <p:txBody>
          <a:bodyPr/>
          <a:lstStyle/>
          <a:p>
            <a:pPr marL="514350" indent="-514350">
              <a:lnSpc>
                <a:spcPct val="150000"/>
              </a:lnSpc>
              <a:buClr>
                <a:srgbClr val="0070C0"/>
              </a:buClr>
              <a:buFont typeface="+mj-lt"/>
              <a:buAutoNum type="arabicPeriod"/>
              <a:defRPr/>
            </a:pPr>
            <a:r>
              <a:rPr lang="es-MX" sz="3200" dirty="0" smtClean="0">
                <a:solidFill>
                  <a:schemeClr val="tx1">
                    <a:lumMod val="85000"/>
                  </a:schemeClr>
                </a:solidFill>
              </a:rPr>
              <a:t>NEUROCIENCIAS</a:t>
            </a:r>
          </a:p>
          <a:p>
            <a:pPr marL="514350" indent="-514350">
              <a:lnSpc>
                <a:spcPct val="150000"/>
              </a:lnSpc>
              <a:buClr>
                <a:srgbClr val="0070C0"/>
              </a:buClr>
              <a:buFont typeface="+mj-lt"/>
              <a:buAutoNum type="arabicPeriod"/>
              <a:defRPr/>
            </a:pPr>
            <a:r>
              <a:rPr lang="es-MX" sz="3200" dirty="0" smtClean="0">
                <a:solidFill>
                  <a:schemeClr val="tx1">
                    <a:lumMod val="85000"/>
                  </a:schemeClr>
                </a:solidFill>
              </a:rPr>
              <a:t>NEUROMARKETING (NEUROMERCADOTECNIA)</a:t>
            </a:r>
          </a:p>
          <a:p>
            <a:pPr marL="514350" indent="-514350">
              <a:lnSpc>
                <a:spcPct val="150000"/>
              </a:lnSpc>
              <a:buClr>
                <a:srgbClr val="0070C0"/>
              </a:buClr>
              <a:buFont typeface="+mj-lt"/>
              <a:buAutoNum type="arabicPeriod"/>
              <a:defRPr/>
            </a:pPr>
            <a:r>
              <a:rPr lang="es-MX" sz="3200" dirty="0" smtClean="0">
                <a:solidFill>
                  <a:schemeClr val="tx1">
                    <a:lumMod val="85000"/>
                  </a:schemeClr>
                </a:solidFill>
              </a:rPr>
              <a:t>NEUROMANAGEMENT (NEUROGESTIÓN)</a:t>
            </a:r>
          </a:p>
          <a:p>
            <a:pPr marL="514350" indent="-514350">
              <a:lnSpc>
                <a:spcPct val="150000"/>
              </a:lnSpc>
              <a:buClr>
                <a:srgbClr val="0070C0"/>
              </a:buClr>
              <a:buFont typeface="+mj-lt"/>
              <a:buAutoNum type="arabicPeriod"/>
              <a:defRPr/>
            </a:pPr>
            <a:r>
              <a:rPr lang="es-MX" sz="3200" dirty="0" smtClean="0">
                <a:solidFill>
                  <a:schemeClr val="tx1">
                    <a:lumMod val="85000"/>
                  </a:schemeClr>
                </a:solidFill>
              </a:rPr>
              <a:t>NEUROE-LEARNING (NEUROEDUCACIÓN)</a:t>
            </a:r>
          </a:p>
          <a:p>
            <a:pPr marL="514350" indent="-514350">
              <a:lnSpc>
                <a:spcPct val="150000"/>
              </a:lnSpc>
              <a:buClr>
                <a:srgbClr val="0070C0"/>
              </a:buClr>
              <a:buFont typeface="+mj-lt"/>
              <a:buAutoNum type="arabicPeriod"/>
              <a:defRPr/>
            </a:pPr>
            <a:r>
              <a:rPr lang="es-MX" sz="3200" dirty="0" smtClean="0">
                <a:solidFill>
                  <a:schemeClr val="tx1">
                    <a:lumMod val="85000"/>
                  </a:schemeClr>
                </a:solidFill>
              </a:rPr>
              <a:t>NEUROANDRAGOGÍA</a:t>
            </a:r>
          </a:p>
          <a:p>
            <a:pPr>
              <a:defRPr/>
            </a:pPr>
            <a:endParaRPr lang="es-MX" sz="3200" dirty="0" smtClean="0"/>
          </a:p>
          <a:p>
            <a:pPr>
              <a:defRPr/>
            </a:pPr>
            <a:endParaRPr lang="en-US" sz="3200" dirty="0"/>
          </a:p>
        </p:txBody>
      </p:sp>
      <p:pic>
        <p:nvPicPr>
          <p:cNvPr id="38914" name="Picture 2" descr="http://www.uimp.es/blogs/valencia/files/2010/10/fotolia_4725682_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3849" y="3717032"/>
            <a:ext cx="2872647" cy="22322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8916" name="Picture 4" descr="http://blogs.unc.edu.ar/doctorado-neurociencias/wp-content/uploads/nc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8947" y="188641"/>
            <a:ext cx="2465541" cy="1656184"/>
          </a:xfrm>
          <a:prstGeom prst="rect">
            <a:avLst/>
          </a:prstGeom>
          <a:noFill/>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4860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par>
                                <p:cTn id="10" presetID="1" presetClass="emph" presetSubtype="2" fill="hold" nodeType="withEffect">
                                  <p:stCondLst>
                                    <p:cond delay="0"/>
                                  </p:stCondLst>
                                  <p:childTnLst>
                                    <p:animClr clrSpc="rgb" dir="cw">
                                      <p:cBhvr>
                                        <p:cTn id="11" dur="2000" fill="hold"/>
                                        <p:tgtEl>
                                          <p:spTgt spid="3"/>
                                        </p:tgtEl>
                                        <p:attrNameLst>
                                          <p:attrName>fillcolor</p:attrName>
                                        </p:attrNameLst>
                                      </p:cBhvr>
                                      <p:to>
                                        <a:schemeClr val="accent2"/>
                                      </p:to>
                                    </p:animClr>
                                    <p:set>
                                      <p:cBhvr>
                                        <p:cTn id="12" dur="2000" fill="hold"/>
                                        <p:tgtEl>
                                          <p:spTgt spid="3"/>
                                        </p:tgtEl>
                                        <p:attrNameLst>
                                          <p:attrName>fill.type</p:attrName>
                                        </p:attrNameLst>
                                      </p:cBhvr>
                                      <p:to>
                                        <p:strVal val="solid"/>
                                      </p:to>
                                    </p:set>
                                    <p:set>
                                      <p:cBhvr>
                                        <p:cTn id="13" dur="2000" fill="hold"/>
                                        <p:tgtEl>
                                          <p:spTgt spid="3"/>
                                        </p:tgtEl>
                                        <p:attrNameLst>
                                          <p:attrName>fill.on</p:attrName>
                                        </p:attrNameLst>
                                      </p:cBhvr>
                                      <p:to>
                                        <p:strVal val="true"/>
                                      </p:to>
                                    </p:set>
                                  </p:childTnLst>
                                </p:cTn>
                              </p:par>
                              <p:par>
                                <p:cTn id="14" presetID="26" presetClass="path" presetSubtype="0" accel="50000" decel="50000" fill="hold" nodeType="withEffect">
                                  <p:stCondLst>
                                    <p:cond delay="0"/>
                                  </p:stCondLst>
                                  <p:childTnLst>
                                    <p:animMotion origin="layout" path="M 3.33333E-6 3.12139E-6 C 3.33333E-6 0.03306 0.01892 0.06011 0.04218 0.06011 C 0.06979 0.06011 0.07986 0.03005 0.08402 0.01202 L 0.08854 -0.01203 C 0.09253 -0.03006 0.10312 -0.06012 0.13437 -0.06012 C 0.15434 -0.06012 0.17708 -0.03307 0.17708 3.12139E-6 C 0.17708 0.03306 0.15434 0.06011 0.13437 0.06011 C 0.10312 0.06011 0.09253 0.03005 0.08854 0.01202 L 0.08402 -0.01203 C 0.07986 -0.03006 0.06979 -0.06012 0.04218 -0.06012 C 0.01892 -0.06012 3.33333E-6 -0.03307 3.33333E-6 3.12139E-6 Z " pathEditMode="relative" rAng="0" ptsTypes="ffFffffFfff">
                                      <p:cBhvr>
                                        <p:cTn id="15" dur="2000" fill="hold"/>
                                        <p:tgtEl>
                                          <p:spTgt spid="38916"/>
                                        </p:tgtEl>
                                        <p:attrNameLst>
                                          <p:attrName>ppt_x</p:attrName>
                                          <p:attrName>ppt_y</p:attrName>
                                        </p:attrNameLst>
                                      </p:cBhvr>
                                      <p:rCtr x="8854" y="0"/>
                                    </p:animMotion>
                                  </p:childTnLst>
                                </p:cTn>
                              </p:par>
                              <p:par>
                                <p:cTn id="16" presetID="26" presetClass="entr" presetSubtype="0" fill="hold" nodeType="withEffect">
                                  <p:stCondLst>
                                    <p:cond delay="0"/>
                                  </p:stCondLst>
                                  <p:childTnLst>
                                    <p:set>
                                      <p:cBhvr>
                                        <p:cTn id="17" dur="1" fill="hold">
                                          <p:stCondLst>
                                            <p:cond delay="0"/>
                                          </p:stCondLst>
                                        </p:cTn>
                                        <p:tgtEl>
                                          <p:spTgt spid="38914"/>
                                        </p:tgtEl>
                                        <p:attrNameLst>
                                          <p:attrName>style.visibility</p:attrName>
                                        </p:attrNameLst>
                                      </p:cBhvr>
                                      <p:to>
                                        <p:strVal val="visible"/>
                                      </p:to>
                                    </p:set>
                                    <p:animEffect transition="in" filter="wipe(down)">
                                      <p:cBhvr>
                                        <p:cTn id="18" dur="580">
                                          <p:stCondLst>
                                            <p:cond delay="0"/>
                                          </p:stCondLst>
                                        </p:cTn>
                                        <p:tgtEl>
                                          <p:spTgt spid="38914"/>
                                        </p:tgtEl>
                                      </p:cBhvr>
                                    </p:animEffect>
                                    <p:anim calcmode="lin" valueType="num">
                                      <p:cBhvr>
                                        <p:cTn id="19" dur="1822" tmFilter="0,0; 0.14,0.36; 0.43,0.73; 0.71,0.91; 1.0,1.0">
                                          <p:stCondLst>
                                            <p:cond delay="0"/>
                                          </p:stCondLst>
                                        </p:cTn>
                                        <p:tgtEl>
                                          <p:spTgt spid="389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89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89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89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8914"/>
                                        </p:tgtEl>
                                        <p:attrNameLst>
                                          <p:attrName>ppt_y</p:attrName>
                                        </p:attrNameLst>
                                      </p:cBhvr>
                                      <p:tavLst>
                                        <p:tav tm="0" fmla="#ppt_y-sin(pi*$)/81">
                                          <p:val>
                                            <p:fltVal val="0"/>
                                          </p:val>
                                        </p:tav>
                                        <p:tav tm="100000">
                                          <p:val>
                                            <p:fltVal val="1"/>
                                          </p:val>
                                        </p:tav>
                                      </p:tavLst>
                                    </p:anim>
                                    <p:animScale>
                                      <p:cBhvr>
                                        <p:cTn id="24" dur="26">
                                          <p:stCondLst>
                                            <p:cond delay="650"/>
                                          </p:stCondLst>
                                        </p:cTn>
                                        <p:tgtEl>
                                          <p:spTgt spid="38914"/>
                                        </p:tgtEl>
                                      </p:cBhvr>
                                      <p:to x="100000" y="60000"/>
                                    </p:animScale>
                                    <p:animScale>
                                      <p:cBhvr>
                                        <p:cTn id="25" dur="166" decel="50000">
                                          <p:stCondLst>
                                            <p:cond delay="676"/>
                                          </p:stCondLst>
                                        </p:cTn>
                                        <p:tgtEl>
                                          <p:spTgt spid="38914"/>
                                        </p:tgtEl>
                                      </p:cBhvr>
                                      <p:to x="100000" y="100000"/>
                                    </p:animScale>
                                    <p:animScale>
                                      <p:cBhvr>
                                        <p:cTn id="26" dur="26">
                                          <p:stCondLst>
                                            <p:cond delay="1312"/>
                                          </p:stCondLst>
                                        </p:cTn>
                                        <p:tgtEl>
                                          <p:spTgt spid="38914"/>
                                        </p:tgtEl>
                                      </p:cBhvr>
                                      <p:to x="100000" y="80000"/>
                                    </p:animScale>
                                    <p:animScale>
                                      <p:cBhvr>
                                        <p:cTn id="27" dur="166" decel="50000">
                                          <p:stCondLst>
                                            <p:cond delay="1338"/>
                                          </p:stCondLst>
                                        </p:cTn>
                                        <p:tgtEl>
                                          <p:spTgt spid="38914"/>
                                        </p:tgtEl>
                                      </p:cBhvr>
                                      <p:to x="100000" y="100000"/>
                                    </p:animScale>
                                    <p:animScale>
                                      <p:cBhvr>
                                        <p:cTn id="28" dur="26">
                                          <p:stCondLst>
                                            <p:cond delay="1642"/>
                                          </p:stCondLst>
                                        </p:cTn>
                                        <p:tgtEl>
                                          <p:spTgt spid="38914"/>
                                        </p:tgtEl>
                                      </p:cBhvr>
                                      <p:to x="100000" y="90000"/>
                                    </p:animScale>
                                    <p:animScale>
                                      <p:cBhvr>
                                        <p:cTn id="29" dur="166" decel="50000">
                                          <p:stCondLst>
                                            <p:cond delay="1668"/>
                                          </p:stCondLst>
                                        </p:cTn>
                                        <p:tgtEl>
                                          <p:spTgt spid="38914"/>
                                        </p:tgtEl>
                                      </p:cBhvr>
                                      <p:to x="100000" y="100000"/>
                                    </p:animScale>
                                    <p:animScale>
                                      <p:cBhvr>
                                        <p:cTn id="30" dur="26">
                                          <p:stCondLst>
                                            <p:cond delay="1808"/>
                                          </p:stCondLst>
                                        </p:cTn>
                                        <p:tgtEl>
                                          <p:spTgt spid="38914"/>
                                        </p:tgtEl>
                                      </p:cBhvr>
                                      <p:to x="100000" y="95000"/>
                                    </p:animScale>
                                    <p:animScale>
                                      <p:cBhvr>
                                        <p:cTn id="31" dur="166" decel="50000">
                                          <p:stCondLst>
                                            <p:cond delay="1834"/>
                                          </p:stCondLst>
                                        </p:cTn>
                                        <p:tgtEl>
                                          <p:spTgt spid="389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527"/>
            <a:ext cx="9144000" cy="6927527"/>
          </a:xfrm>
          <a:prstGeom prst="rect">
            <a:avLst/>
          </a:prstGeom>
          <a:effectLst>
            <a:glow rad="228600">
              <a:srgbClr val="FF0000">
                <a:alpha val="40000"/>
              </a:srgbClr>
            </a:glow>
          </a:effectLst>
        </p:spPr>
      </p:pic>
    </p:spTree>
    <p:extLst>
      <p:ext uri="{BB962C8B-B14F-4D97-AF65-F5344CB8AC3E}">
        <p14:creationId xmlns:p14="http://schemas.microsoft.com/office/powerpoint/2010/main" val="2097159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cstate="print"/>
          <a:srcRect/>
          <a:stretch>
            <a:fillRect/>
          </a:stretch>
        </p:blipFill>
        <p:spPr bwMode="auto">
          <a:xfrm>
            <a:off x="2874961" y="6238112"/>
            <a:ext cx="6269039" cy="619888"/>
          </a:xfrm>
          <a:prstGeom prst="rect">
            <a:avLst/>
          </a:prstGeom>
          <a:ln>
            <a:noFill/>
          </a:ln>
          <a:effectLst>
            <a:softEdge rad="112500"/>
          </a:effectLst>
        </p:spPr>
      </p:pic>
      <p:sp>
        <p:nvSpPr>
          <p:cNvPr id="7171" name="Rectangle 7"/>
          <p:cNvSpPr>
            <a:spLocks noGrp="1" noChangeArrowheads="1"/>
          </p:cNvSpPr>
          <p:nvPr>
            <p:ph type="ctrTitle"/>
          </p:nvPr>
        </p:nvSpPr>
        <p:spPr>
          <a:xfrm>
            <a:off x="0" y="533400"/>
            <a:ext cx="9144000" cy="1828800"/>
          </a:xfrm>
        </p:spPr>
        <p:txBody>
          <a:bodyPr anchor="ctr"/>
          <a:lstStyle/>
          <a:p>
            <a:pPr algn="ctr" eaLnBrk="1" hangingPunct="1"/>
            <a:r>
              <a:rPr lang="es-MX" altLang="en-US" sz="3000" dirty="0" smtClean="0">
                <a:solidFill>
                  <a:srgbClr val="000000"/>
                </a:solidFill>
              </a:rPr>
              <a:t>Una alternativa Cultural de Evolución, en la aldea Internacional a través de los Individuos para ejercer los Derechos Humanos en la Diversidad.</a:t>
            </a:r>
            <a:endParaRPr lang="en-US" altLang="en-US" sz="3000" dirty="0" smtClean="0">
              <a:solidFill>
                <a:srgbClr val="000000"/>
              </a:solidFill>
            </a:endParaRPr>
          </a:p>
        </p:txBody>
      </p:sp>
      <p:sp>
        <p:nvSpPr>
          <p:cNvPr id="7173" name="Rectangle 10"/>
          <p:cNvSpPr>
            <a:spLocks noChangeArrowheads="1"/>
          </p:cNvSpPr>
          <p:nvPr/>
        </p:nvSpPr>
        <p:spPr bwMode="auto">
          <a:xfrm>
            <a:off x="0" y="0"/>
            <a:ext cx="5029200" cy="53340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lstStyle/>
          <a:p>
            <a:pPr algn="ctr" eaLnBrk="0" fontAlgn="base" hangingPunct="0">
              <a:spcBef>
                <a:spcPct val="0"/>
              </a:spcBef>
              <a:spcAft>
                <a:spcPct val="0"/>
              </a:spcAft>
              <a:defRPr/>
            </a:pPr>
            <a:r>
              <a:rPr lang="en-US" sz="3600" b="1" dirty="0">
                <a:solidFill>
                  <a:srgbClr val="000066"/>
                </a:solidFill>
              </a:rPr>
              <a:t>NEUROANDRAGOGÍA:</a:t>
            </a:r>
          </a:p>
        </p:txBody>
      </p:sp>
      <p:pic>
        <p:nvPicPr>
          <p:cNvPr id="99329" name="Picture 1" descr="C:\Users\Ricardo\Desktop\1100295g[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225675"/>
            <a:ext cx="46482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801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par>
                                <p:cTn id="8" presetID="8" presetClass="emph" presetSubtype="0" fill="hold" grpId="0" nodeType="withEffect">
                                  <p:stCondLst>
                                    <p:cond delay="0"/>
                                  </p:stCondLst>
                                  <p:childTnLst>
                                    <p:animRot by="21600000">
                                      <p:cBhvr>
                                        <p:cTn id="9" dur="2000" fill="hold"/>
                                        <p:tgtEl>
                                          <p:spTgt spid="7171"/>
                                        </p:tgtEl>
                                        <p:attrNameLst>
                                          <p:attrName>r</p:attrName>
                                        </p:attrNameLst>
                                      </p:cBhvr>
                                    </p:animRot>
                                  </p:childTnLst>
                                </p:cTn>
                              </p:par>
                              <p:par>
                                <p:cTn id="10" presetID="21" presetClass="entr" presetSubtype="1" fill="hold" grpId="0" nodeType="with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wheel(1)">
                                      <p:cBhvr>
                                        <p:cTn id="12" dur="2000"/>
                                        <p:tgtEl>
                                          <p:spTgt spid="7173"/>
                                        </p:tgtEl>
                                      </p:cBhvr>
                                    </p:animEffect>
                                  </p:childTnLst>
                                </p:cTn>
                              </p:par>
                              <p:par>
                                <p:cTn id="13" presetID="2" presetClass="entr" presetSubtype="9" fill="hold" nodeType="withEffect">
                                  <p:stCondLst>
                                    <p:cond delay="0"/>
                                  </p:stCondLst>
                                  <p:childTnLst>
                                    <p:set>
                                      <p:cBhvr>
                                        <p:cTn id="14" dur="1" fill="hold">
                                          <p:stCondLst>
                                            <p:cond delay="0"/>
                                          </p:stCondLst>
                                        </p:cTn>
                                        <p:tgtEl>
                                          <p:spTgt spid="99329"/>
                                        </p:tgtEl>
                                        <p:attrNameLst>
                                          <p:attrName>style.visibility</p:attrName>
                                        </p:attrNameLst>
                                      </p:cBhvr>
                                      <p:to>
                                        <p:strVal val="visible"/>
                                      </p:to>
                                    </p:set>
                                    <p:anim calcmode="lin" valueType="num">
                                      <p:cBhvr additive="base">
                                        <p:cTn id="15" dur="500" fill="hold"/>
                                        <p:tgtEl>
                                          <p:spTgt spid="99329"/>
                                        </p:tgtEl>
                                        <p:attrNameLst>
                                          <p:attrName>ppt_x</p:attrName>
                                        </p:attrNameLst>
                                      </p:cBhvr>
                                      <p:tavLst>
                                        <p:tav tm="0">
                                          <p:val>
                                            <p:strVal val="0-#ppt_w/2"/>
                                          </p:val>
                                        </p:tav>
                                        <p:tav tm="100000">
                                          <p:val>
                                            <p:strVal val="#ppt_x"/>
                                          </p:val>
                                        </p:tav>
                                      </p:tavLst>
                                    </p:anim>
                                    <p:anim calcmode="lin" valueType="num">
                                      <p:cBhvr additive="base">
                                        <p:cTn id="16" dur="500" fill="hold"/>
                                        <p:tgtEl>
                                          <p:spTgt spid="993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71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33" name="Rectangle 33"/>
          <p:cNvSpPr>
            <a:spLocks noChangeArrowheads="1"/>
          </p:cNvSpPr>
          <p:nvPr/>
        </p:nvSpPr>
        <p:spPr bwMode="auto">
          <a:xfrm>
            <a:off x="609600" y="152400"/>
            <a:ext cx="7848600" cy="646331"/>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algn="ctr" fontAlgn="base">
              <a:spcBef>
                <a:spcPct val="0"/>
              </a:spcBef>
              <a:spcAft>
                <a:spcPct val="0"/>
              </a:spcAft>
              <a:defRPr/>
            </a:pPr>
            <a:r>
              <a:rPr lang="es-MX" sz="3600" b="1" u="sng" spc="50" dirty="0">
                <a:ln w="12700" cmpd="sng">
                  <a:solidFill>
                    <a:srgbClr val="A5C249">
                      <a:satMod val="120000"/>
                      <a:shade val="80000"/>
                    </a:srgbClr>
                  </a:solidFill>
                  <a:prstDash val="solid"/>
                </a:ln>
                <a:solidFill>
                  <a:srgbClr val="A5C249">
                    <a:tint val="1000"/>
                  </a:srgbClr>
                </a:solidFill>
                <a:effectLst>
                  <a:glow rad="53100">
                    <a:srgbClr val="A5C249">
                      <a:satMod val="180000"/>
                      <a:alpha val="30000"/>
                    </a:srgbClr>
                  </a:glow>
                </a:effectLst>
                <a:latin typeface="Tahoma" pitchFamily="34" charset="0"/>
                <a:ea typeface="Times New Roman" pitchFamily="18" charset="0"/>
                <a:cs typeface="Tahoma" pitchFamily="34" charset="0"/>
              </a:rPr>
              <a:t>Crecimiento en cuatro estadios</a:t>
            </a:r>
            <a:endParaRPr lang="en-US" sz="3600" b="1" spc="50" dirty="0">
              <a:ln w="12700" cmpd="sng">
                <a:solidFill>
                  <a:srgbClr val="A5C249">
                    <a:satMod val="120000"/>
                    <a:shade val="80000"/>
                  </a:srgbClr>
                </a:solidFill>
                <a:prstDash val="solid"/>
              </a:ln>
              <a:solidFill>
                <a:srgbClr val="A5C249">
                  <a:tint val="1000"/>
                </a:srgbClr>
              </a:solidFill>
              <a:effectLst>
                <a:glow rad="53100">
                  <a:srgbClr val="A5C249">
                    <a:satMod val="180000"/>
                    <a:alpha val="30000"/>
                  </a:srgbClr>
                </a:glow>
              </a:effectLst>
              <a:latin typeface="Times New Roman" pitchFamily="18" charset="0"/>
            </a:endParaRPr>
          </a:p>
        </p:txBody>
      </p:sp>
      <p:grpSp>
        <p:nvGrpSpPr>
          <p:cNvPr id="2" name="Table Placeholder 1"/>
          <p:cNvGrpSpPr>
            <a:grpSpLocks noGrp="1" noRot="1"/>
          </p:cNvGrpSpPr>
          <p:nvPr/>
        </p:nvGrpSpPr>
        <p:grpSpPr bwMode="auto">
          <a:xfrm>
            <a:off x="152400" y="990600"/>
            <a:ext cx="8915400" cy="5638800"/>
            <a:chOff x="384" y="1344"/>
            <a:chExt cx="5184" cy="2776"/>
          </a:xfrm>
          <a:noFill/>
        </p:grpSpPr>
        <p:sp>
          <p:nvSpPr>
            <p:cNvPr id="26630" name="Rectangle 32"/>
            <p:cNvSpPr>
              <a:spLocks noChangeArrowheads="1"/>
            </p:cNvSpPr>
            <p:nvPr/>
          </p:nvSpPr>
          <p:spPr bwMode="auto">
            <a:xfrm>
              <a:off x="4125" y="3602"/>
              <a:ext cx="1443" cy="518"/>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Programa </a:t>
              </a:r>
              <a:r>
                <a:rPr lang="en-US" sz="2600" b="1" dirty="0">
                  <a:solidFill>
                    <a:srgbClr val="003300"/>
                  </a:solidFill>
                  <a:latin typeface="Tahoma" pitchFamily="34" charset="0"/>
                  <a:ea typeface="Times New Roman" pitchFamily="18" charset="0"/>
                  <a:cs typeface="Tahoma" pitchFamily="34" charset="0"/>
                </a:rPr>
                <a:t>Universitario</a:t>
              </a:r>
              <a:endParaRPr lang="en-US" sz="2600" dirty="0">
                <a:solidFill>
                  <a:srgbClr val="003300"/>
                </a:solidFill>
                <a:latin typeface="Times New Roman" pitchFamily="18" charset="0"/>
                <a:ea typeface="Times New Roman" pitchFamily="18" charset="0"/>
                <a:cs typeface="Tahoma" pitchFamily="34" charset="0"/>
              </a:endParaRPr>
            </a:p>
          </p:txBody>
        </p:sp>
        <p:sp>
          <p:nvSpPr>
            <p:cNvPr id="26631" name="Rectangle 31"/>
            <p:cNvSpPr>
              <a:spLocks noChangeArrowheads="1"/>
            </p:cNvSpPr>
            <p:nvPr/>
          </p:nvSpPr>
          <p:spPr bwMode="auto">
            <a:xfrm>
              <a:off x="2536" y="3602"/>
              <a:ext cx="1589" cy="518"/>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Consultor</a:t>
              </a:r>
              <a:endParaRPr lang="en-US" sz="2800" dirty="0">
                <a:solidFill>
                  <a:srgbClr val="003300"/>
                </a:solidFill>
                <a:latin typeface="Times New Roman" pitchFamily="18" charset="0"/>
                <a:ea typeface="Times New Roman" pitchFamily="18" charset="0"/>
                <a:cs typeface="Tahoma" pitchFamily="34" charset="0"/>
              </a:endParaRPr>
            </a:p>
          </p:txBody>
        </p:sp>
        <p:sp>
          <p:nvSpPr>
            <p:cNvPr id="26632" name="Rectangle 30"/>
            <p:cNvSpPr>
              <a:spLocks noChangeArrowheads="1"/>
            </p:cNvSpPr>
            <p:nvPr/>
          </p:nvSpPr>
          <p:spPr bwMode="auto">
            <a:xfrm>
              <a:off x="1200" y="3602"/>
              <a:ext cx="1333" cy="518"/>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Auto-dirigido</a:t>
              </a:r>
              <a:endParaRPr lang="en-US" sz="2800" dirty="0">
                <a:solidFill>
                  <a:srgbClr val="003300"/>
                </a:solidFill>
                <a:latin typeface="Times New Roman" pitchFamily="18" charset="0"/>
                <a:ea typeface="Times New Roman" pitchFamily="18" charset="0"/>
                <a:cs typeface="Tahoma" pitchFamily="34" charset="0"/>
              </a:endParaRPr>
            </a:p>
          </p:txBody>
        </p:sp>
        <p:sp>
          <p:nvSpPr>
            <p:cNvPr id="30728" name="Rectangle 29"/>
            <p:cNvSpPr>
              <a:spLocks noChangeArrowheads="1"/>
            </p:cNvSpPr>
            <p:nvPr/>
          </p:nvSpPr>
          <p:spPr bwMode="auto">
            <a:xfrm>
              <a:off x="384" y="3602"/>
              <a:ext cx="816" cy="518"/>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4</a:t>
              </a:r>
              <a:endParaRPr lang="en-US" sz="2800" b="1" dirty="0">
                <a:solidFill>
                  <a:srgbClr val="003300"/>
                </a:solidFill>
                <a:latin typeface="Times New Roman" pitchFamily="18" charset="0"/>
                <a:ea typeface="Times New Roman" pitchFamily="18" charset="0"/>
                <a:cs typeface="Tahoma" pitchFamily="34" charset="0"/>
              </a:endParaRPr>
            </a:p>
          </p:txBody>
        </p:sp>
        <p:sp>
          <p:nvSpPr>
            <p:cNvPr id="26634" name="Rectangle 28"/>
            <p:cNvSpPr>
              <a:spLocks noChangeArrowheads="1"/>
            </p:cNvSpPr>
            <p:nvPr/>
          </p:nvSpPr>
          <p:spPr bwMode="auto">
            <a:xfrm>
              <a:off x="4125" y="3090"/>
              <a:ext cx="1443" cy="512"/>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Seminario</a:t>
              </a:r>
              <a:endParaRPr lang="en-US" sz="2800" dirty="0">
                <a:solidFill>
                  <a:srgbClr val="003300"/>
                </a:solidFill>
                <a:latin typeface="Times New Roman" pitchFamily="18" charset="0"/>
                <a:ea typeface="Times New Roman" pitchFamily="18" charset="0"/>
                <a:cs typeface="Tahoma" pitchFamily="34" charset="0"/>
              </a:endParaRPr>
            </a:p>
          </p:txBody>
        </p:sp>
        <p:sp>
          <p:nvSpPr>
            <p:cNvPr id="26635" name="Rectangle 27"/>
            <p:cNvSpPr>
              <a:spLocks noChangeArrowheads="1"/>
            </p:cNvSpPr>
            <p:nvPr/>
          </p:nvSpPr>
          <p:spPr bwMode="auto">
            <a:xfrm>
              <a:off x="2536" y="3090"/>
              <a:ext cx="1589" cy="512"/>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Facilitador</a:t>
              </a:r>
              <a:endParaRPr lang="en-US" sz="2800" dirty="0">
                <a:solidFill>
                  <a:srgbClr val="003300"/>
                </a:solidFill>
                <a:latin typeface="Times New Roman" pitchFamily="18" charset="0"/>
                <a:ea typeface="Times New Roman" pitchFamily="18" charset="0"/>
                <a:cs typeface="Tahoma" pitchFamily="34" charset="0"/>
              </a:endParaRPr>
            </a:p>
          </p:txBody>
        </p:sp>
        <p:sp>
          <p:nvSpPr>
            <p:cNvPr id="26636" name="Rectangle 26"/>
            <p:cNvSpPr>
              <a:spLocks noChangeArrowheads="1"/>
            </p:cNvSpPr>
            <p:nvPr/>
          </p:nvSpPr>
          <p:spPr bwMode="auto">
            <a:xfrm>
              <a:off x="1200" y="3090"/>
              <a:ext cx="1333" cy="512"/>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600" b="1" dirty="0">
                  <a:solidFill>
                    <a:srgbClr val="003300"/>
                  </a:solidFill>
                  <a:latin typeface="Tahoma" pitchFamily="34" charset="0"/>
                  <a:ea typeface="Times New Roman" pitchFamily="18" charset="0"/>
                  <a:cs typeface="Tahoma" pitchFamily="34" charset="0"/>
                </a:rPr>
                <a:t>Involucrado</a:t>
              </a:r>
              <a:endParaRPr lang="en-US" sz="2600" dirty="0">
                <a:solidFill>
                  <a:srgbClr val="003300"/>
                </a:solidFill>
                <a:latin typeface="Times New Roman" pitchFamily="18" charset="0"/>
                <a:ea typeface="Times New Roman" pitchFamily="18" charset="0"/>
                <a:cs typeface="Tahoma" pitchFamily="34" charset="0"/>
              </a:endParaRPr>
            </a:p>
          </p:txBody>
        </p:sp>
        <p:sp>
          <p:nvSpPr>
            <p:cNvPr id="30732" name="Rectangle 25"/>
            <p:cNvSpPr>
              <a:spLocks noChangeArrowheads="1"/>
            </p:cNvSpPr>
            <p:nvPr/>
          </p:nvSpPr>
          <p:spPr bwMode="auto">
            <a:xfrm>
              <a:off x="384" y="3090"/>
              <a:ext cx="816" cy="512"/>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3</a:t>
              </a:r>
              <a:endParaRPr lang="en-US" sz="2800" b="1" dirty="0">
                <a:solidFill>
                  <a:srgbClr val="003300"/>
                </a:solidFill>
                <a:latin typeface="Times New Roman" pitchFamily="18" charset="0"/>
                <a:ea typeface="Times New Roman" pitchFamily="18" charset="0"/>
                <a:cs typeface="Tahoma" pitchFamily="34" charset="0"/>
              </a:endParaRPr>
            </a:p>
          </p:txBody>
        </p:sp>
        <p:sp>
          <p:nvSpPr>
            <p:cNvPr id="26638" name="Rectangle 24"/>
            <p:cNvSpPr>
              <a:spLocks noChangeArrowheads="1"/>
            </p:cNvSpPr>
            <p:nvPr/>
          </p:nvSpPr>
          <p:spPr bwMode="auto">
            <a:xfrm>
              <a:off x="4125" y="2343"/>
              <a:ext cx="1443" cy="747"/>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400" b="1" dirty="0">
                  <a:solidFill>
                    <a:srgbClr val="003300"/>
                  </a:solidFill>
                  <a:latin typeface="Tahoma" pitchFamily="34" charset="0"/>
                  <a:ea typeface="Times New Roman" pitchFamily="18" charset="0"/>
                  <a:cs typeface="Tahoma" pitchFamily="34" charset="0"/>
                </a:rPr>
                <a:t>Estrategias de planteamiento de estrategias</a:t>
              </a:r>
              <a:endParaRPr lang="en-US" sz="2400" dirty="0">
                <a:solidFill>
                  <a:srgbClr val="003300"/>
                </a:solidFill>
                <a:latin typeface="Times New Roman" pitchFamily="18" charset="0"/>
                <a:ea typeface="Times New Roman" pitchFamily="18" charset="0"/>
                <a:cs typeface="Tahoma" pitchFamily="34" charset="0"/>
              </a:endParaRPr>
            </a:p>
          </p:txBody>
        </p:sp>
        <p:sp>
          <p:nvSpPr>
            <p:cNvPr id="26639" name="Rectangle 23"/>
            <p:cNvSpPr>
              <a:spLocks noChangeArrowheads="1"/>
            </p:cNvSpPr>
            <p:nvPr/>
          </p:nvSpPr>
          <p:spPr bwMode="auto">
            <a:xfrm>
              <a:off x="2536" y="2343"/>
              <a:ext cx="1589" cy="747"/>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Motivador, guía</a:t>
              </a:r>
              <a:endParaRPr lang="en-US" sz="2800" dirty="0">
                <a:solidFill>
                  <a:srgbClr val="003300"/>
                </a:solidFill>
                <a:latin typeface="Times New Roman" pitchFamily="18" charset="0"/>
                <a:ea typeface="Times New Roman" pitchFamily="18" charset="0"/>
                <a:cs typeface="Tahoma" pitchFamily="34" charset="0"/>
              </a:endParaRPr>
            </a:p>
          </p:txBody>
        </p:sp>
        <p:sp>
          <p:nvSpPr>
            <p:cNvPr id="26640" name="Rectangle 22"/>
            <p:cNvSpPr>
              <a:spLocks noChangeArrowheads="1"/>
            </p:cNvSpPr>
            <p:nvPr/>
          </p:nvSpPr>
          <p:spPr bwMode="auto">
            <a:xfrm>
              <a:off x="1200" y="2343"/>
              <a:ext cx="1333" cy="747"/>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Interesado</a:t>
              </a:r>
              <a:endParaRPr lang="en-US" sz="2800" dirty="0">
                <a:solidFill>
                  <a:srgbClr val="003300"/>
                </a:solidFill>
                <a:latin typeface="Times New Roman" pitchFamily="18" charset="0"/>
                <a:ea typeface="Times New Roman" pitchFamily="18" charset="0"/>
                <a:cs typeface="Tahoma" pitchFamily="34" charset="0"/>
              </a:endParaRPr>
            </a:p>
          </p:txBody>
        </p:sp>
        <p:sp>
          <p:nvSpPr>
            <p:cNvPr id="30736" name="Rectangle 21"/>
            <p:cNvSpPr>
              <a:spLocks noChangeArrowheads="1"/>
            </p:cNvSpPr>
            <p:nvPr/>
          </p:nvSpPr>
          <p:spPr bwMode="auto">
            <a:xfrm>
              <a:off x="384" y="2343"/>
              <a:ext cx="816" cy="747"/>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2</a:t>
              </a:r>
              <a:endParaRPr lang="en-US" sz="2800" b="1" dirty="0">
                <a:solidFill>
                  <a:srgbClr val="003300"/>
                </a:solidFill>
                <a:latin typeface="Times New Roman" pitchFamily="18" charset="0"/>
                <a:ea typeface="Times New Roman" pitchFamily="18" charset="0"/>
                <a:cs typeface="Tahoma" pitchFamily="34" charset="0"/>
              </a:endParaRPr>
            </a:p>
          </p:txBody>
        </p:sp>
        <p:sp>
          <p:nvSpPr>
            <p:cNvPr id="26642" name="Rectangle 20"/>
            <p:cNvSpPr>
              <a:spLocks noChangeArrowheads="1"/>
            </p:cNvSpPr>
            <p:nvPr/>
          </p:nvSpPr>
          <p:spPr bwMode="auto">
            <a:xfrm>
              <a:off x="4125" y="1824"/>
              <a:ext cx="1443" cy="519"/>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400" b="1" dirty="0">
                  <a:solidFill>
                    <a:srgbClr val="003300"/>
                  </a:solidFill>
                  <a:latin typeface="Tahoma" pitchFamily="34" charset="0"/>
                  <a:ea typeface="Times New Roman" pitchFamily="18" charset="0"/>
                  <a:cs typeface="Tahoma" pitchFamily="34" charset="0"/>
                </a:rPr>
                <a:t>Clase Informacional</a:t>
              </a:r>
              <a:endParaRPr lang="en-US" sz="2400" dirty="0">
                <a:solidFill>
                  <a:srgbClr val="003300"/>
                </a:solidFill>
                <a:latin typeface="Times New Roman" pitchFamily="18" charset="0"/>
                <a:ea typeface="Times New Roman" pitchFamily="18" charset="0"/>
                <a:cs typeface="Tahoma" pitchFamily="34" charset="0"/>
              </a:endParaRPr>
            </a:p>
          </p:txBody>
        </p:sp>
        <p:sp>
          <p:nvSpPr>
            <p:cNvPr id="26643" name="Rectangle 19"/>
            <p:cNvSpPr>
              <a:spLocks noChangeArrowheads="1"/>
            </p:cNvSpPr>
            <p:nvPr/>
          </p:nvSpPr>
          <p:spPr bwMode="auto">
            <a:xfrm>
              <a:off x="2536" y="1824"/>
              <a:ext cx="1589" cy="519"/>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Autoridad, coach</a:t>
              </a:r>
              <a:endParaRPr lang="en-US" sz="2800" dirty="0">
                <a:solidFill>
                  <a:srgbClr val="003300"/>
                </a:solidFill>
                <a:latin typeface="Times New Roman" pitchFamily="18" charset="0"/>
                <a:ea typeface="Times New Roman" pitchFamily="18" charset="0"/>
                <a:cs typeface="Tahoma" pitchFamily="34" charset="0"/>
              </a:endParaRPr>
            </a:p>
          </p:txBody>
        </p:sp>
        <p:sp>
          <p:nvSpPr>
            <p:cNvPr id="26644" name="Rectangle 18"/>
            <p:cNvSpPr>
              <a:spLocks noChangeArrowheads="1"/>
            </p:cNvSpPr>
            <p:nvPr/>
          </p:nvSpPr>
          <p:spPr bwMode="auto">
            <a:xfrm>
              <a:off x="1200" y="1824"/>
              <a:ext cx="1333" cy="519"/>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400" b="1" dirty="0">
                  <a:solidFill>
                    <a:srgbClr val="003300"/>
                  </a:solidFill>
                  <a:latin typeface="Tahoma" pitchFamily="34" charset="0"/>
                  <a:ea typeface="Times New Roman" pitchFamily="18" charset="0"/>
                  <a:cs typeface="Tahoma" pitchFamily="34" charset="0"/>
                </a:rPr>
                <a:t>Dependiente</a:t>
              </a:r>
              <a:endParaRPr lang="en-US" sz="2400" dirty="0">
                <a:solidFill>
                  <a:srgbClr val="003300"/>
                </a:solidFill>
                <a:latin typeface="Times New Roman" pitchFamily="18" charset="0"/>
                <a:ea typeface="Times New Roman" pitchFamily="18" charset="0"/>
                <a:cs typeface="Tahoma" pitchFamily="34" charset="0"/>
              </a:endParaRPr>
            </a:p>
          </p:txBody>
        </p:sp>
        <p:sp>
          <p:nvSpPr>
            <p:cNvPr id="30740" name="Rectangle 17"/>
            <p:cNvSpPr>
              <a:spLocks noChangeArrowheads="1"/>
            </p:cNvSpPr>
            <p:nvPr/>
          </p:nvSpPr>
          <p:spPr bwMode="auto">
            <a:xfrm>
              <a:off x="384" y="1824"/>
              <a:ext cx="816" cy="519"/>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003300"/>
                  </a:solidFill>
                  <a:latin typeface="Tahoma" pitchFamily="34" charset="0"/>
                  <a:ea typeface="Times New Roman" pitchFamily="18" charset="0"/>
                  <a:cs typeface="Tahoma" pitchFamily="34" charset="0"/>
                </a:rPr>
                <a:t>1</a:t>
              </a:r>
              <a:endParaRPr lang="en-US" sz="2800" b="1" dirty="0">
                <a:solidFill>
                  <a:srgbClr val="003300"/>
                </a:solidFill>
                <a:latin typeface="Times New Roman" pitchFamily="18" charset="0"/>
                <a:ea typeface="Times New Roman" pitchFamily="18" charset="0"/>
                <a:cs typeface="Tahoma" pitchFamily="34" charset="0"/>
              </a:endParaRPr>
            </a:p>
          </p:txBody>
        </p:sp>
        <p:sp>
          <p:nvSpPr>
            <p:cNvPr id="26646" name="Rectangle 16"/>
            <p:cNvSpPr>
              <a:spLocks noChangeArrowheads="1"/>
            </p:cNvSpPr>
            <p:nvPr/>
          </p:nvSpPr>
          <p:spPr bwMode="auto">
            <a:xfrm>
              <a:off x="4125" y="1344"/>
              <a:ext cx="1443" cy="480"/>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DBF5F9">
                      <a:lumMod val="25000"/>
                    </a:srgbClr>
                  </a:solidFill>
                  <a:latin typeface="Tahoma" pitchFamily="34" charset="0"/>
                  <a:ea typeface="Times New Roman" pitchFamily="18" charset="0"/>
                  <a:cs typeface="Tahoma" pitchFamily="34" charset="0"/>
                </a:rPr>
                <a:t>Ejemplo</a:t>
              </a:r>
              <a:endParaRPr lang="en-US" sz="2800" dirty="0">
                <a:solidFill>
                  <a:srgbClr val="DBF5F9">
                    <a:lumMod val="25000"/>
                  </a:srgbClr>
                </a:solidFill>
                <a:latin typeface="Times New Roman" pitchFamily="18" charset="0"/>
                <a:ea typeface="Times New Roman" pitchFamily="18" charset="0"/>
                <a:cs typeface="Tahoma" pitchFamily="34" charset="0"/>
              </a:endParaRPr>
            </a:p>
          </p:txBody>
        </p:sp>
        <p:sp>
          <p:nvSpPr>
            <p:cNvPr id="26647" name="Rectangle 15"/>
            <p:cNvSpPr>
              <a:spLocks noChangeArrowheads="1"/>
            </p:cNvSpPr>
            <p:nvPr/>
          </p:nvSpPr>
          <p:spPr bwMode="auto">
            <a:xfrm>
              <a:off x="2536" y="1344"/>
              <a:ext cx="1589" cy="480"/>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DBF5F9">
                      <a:lumMod val="25000"/>
                    </a:srgbClr>
                  </a:solidFill>
                  <a:latin typeface="Tahoma" pitchFamily="34" charset="0"/>
                  <a:ea typeface="Times New Roman" pitchFamily="18" charset="0"/>
                  <a:cs typeface="Tahoma" pitchFamily="34" charset="0"/>
                </a:rPr>
                <a:t>Profesor</a:t>
              </a:r>
              <a:endParaRPr lang="en-US" sz="2800" dirty="0">
                <a:solidFill>
                  <a:srgbClr val="DBF5F9">
                    <a:lumMod val="25000"/>
                  </a:srgbClr>
                </a:solidFill>
                <a:latin typeface="Times New Roman" pitchFamily="18" charset="0"/>
                <a:ea typeface="Times New Roman" pitchFamily="18" charset="0"/>
                <a:cs typeface="Tahoma" pitchFamily="34" charset="0"/>
              </a:endParaRPr>
            </a:p>
          </p:txBody>
        </p:sp>
        <p:sp>
          <p:nvSpPr>
            <p:cNvPr id="26648" name="Rectangle 14"/>
            <p:cNvSpPr>
              <a:spLocks noChangeArrowheads="1"/>
            </p:cNvSpPr>
            <p:nvPr/>
          </p:nvSpPr>
          <p:spPr bwMode="auto">
            <a:xfrm>
              <a:off x="1200" y="1344"/>
              <a:ext cx="1333" cy="480"/>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800" b="1" dirty="0">
                  <a:solidFill>
                    <a:srgbClr val="DBF5F9">
                      <a:lumMod val="25000"/>
                    </a:srgbClr>
                  </a:solidFill>
                  <a:latin typeface="Tahoma" pitchFamily="34" charset="0"/>
                  <a:ea typeface="Times New Roman" pitchFamily="18" charset="0"/>
                  <a:cs typeface="Tahoma" pitchFamily="34" charset="0"/>
                </a:rPr>
                <a:t>Estudiante</a:t>
              </a:r>
              <a:endParaRPr lang="en-US" sz="2800" dirty="0">
                <a:solidFill>
                  <a:srgbClr val="DBF5F9">
                    <a:lumMod val="25000"/>
                  </a:srgbClr>
                </a:solidFill>
                <a:latin typeface="Times New Roman" pitchFamily="18" charset="0"/>
                <a:ea typeface="Times New Roman" pitchFamily="18" charset="0"/>
                <a:cs typeface="Tahoma" pitchFamily="34" charset="0"/>
              </a:endParaRPr>
            </a:p>
          </p:txBody>
        </p:sp>
        <p:sp>
          <p:nvSpPr>
            <p:cNvPr id="26649" name="Rectangle 13"/>
            <p:cNvSpPr>
              <a:spLocks noChangeArrowheads="1"/>
            </p:cNvSpPr>
            <p:nvPr/>
          </p:nvSpPr>
          <p:spPr bwMode="auto">
            <a:xfrm>
              <a:off x="384" y="1344"/>
              <a:ext cx="816" cy="480"/>
            </a:xfrm>
            <a:prstGeom prst="rect">
              <a:avLst/>
            </a:prstGeom>
            <a:grpFill/>
            <a:ln w="57150">
              <a:solidFill>
                <a:schemeClr val="accent5">
                  <a:lumMod val="50000"/>
                </a:schemeClr>
              </a:solidFill>
              <a:miter lim="800000"/>
              <a:headEnd/>
              <a:tailEnd/>
            </a:ln>
          </p:spPr>
          <p:txBody>
            <a:bodyPr anchor="ctr"/>
            <a:lstStyle/>
            <a:p>
              <a:pPr algn="ctr" fontAlgn="base">
                <a:spcBef>
                  <a:spcPct val="0"/>
                </a:spcBef>
                <a:spcAft>
                  <a:spcPct val="0"/>
                </a:spcAft>
                <a:defRPr/>
              </a:pPr>
              <a:r>
                <a:rPr lang="en-US" sz="2600" b="1" dirty="0">
                  <a:solidFill>
                    <a:srgbClr val="DBF5F9">
                      <a:lumMod val="25000"/>
                    </a:srgbClr>
                  </a:solidFill>
                  <a:latin typeface="Tahoma" pitchFamily="34" charset="0"/>
                  <a:ea typeface="Times New Roman" pitchFamily="18" charset="0"/>
                  <a:cs typeface="Tahoma" pitchFamily="34" charset="0"/>
                </a:rPr>
                <a:t>Estadio</a:t>
              </a:r>
              <a:endParaRPr lang="en-US" sz="2600" dirty="0">
                <a:solidFill>
                  <a:srgbClr val="DBF5F9">
                    <a:lumMod val="25000"/>
                  </a:srgbClr>
                </a:solidFill>
                <a:latin typeface="Times New Roman" pitchFamily="18" charset="0"/>
                <a:ea typeface="Times New Roman" pitchFamily="18" charset="0"/>
                <a:cs typeface="Tahoma" pitchFamily="34" charset="0"/>
              </a:endParaRPr>
            </a:p>
          </p:txBody>
        </p:sp>
        <p:sp>
          <p:nvSpPr>
            <p:cNvPr id="26650" name="Line 12"/>
            <p:cNvSpPr>
              <a:spLocks noChangeShapeType="1"/>
            </p:cNvSpPr>
            <p:nvPr/>
          </p:nvSpPr>
          <p:spPr bwMode="auto">
            <a:xfrm>
              <a:off x="384" y="1344"/>
              <a:ext cx="5184" cy="0"/>
            </a:xfrm>
            <a:prstGeom prst="line">
              <a:avLst/>
            </a:prstGeom>
            <a:ln>
              <a:headEnd/>
              <a:tailEnd/>
            </a:ln>
          </p:spPr>
          <p:style>
            <a:lnRef idx="1">
              <a:schemeClr val="accent2"/>
            </a:lnRef>
            <a:fillRef idx="0">
              <a:schemeClr val="accent2"/>
            </a:fillRef>
            <a:effectRef idx="0">
              <a:schemeClr val="accent2"/>
            </a:effectRef>
            <a:fontRef idx="minor">
              <a:schemeClr val="tx1"/>
            </a:fontRef>
          </p:style>
          <p:txBody>
            <a:bodyPr/>
            <a:lstStyle/>
            <a:p>
              <a:pPr fontAlgn="base">
                <a:spcBef>
                  <a:spcPct val="0"/>
                </a:spcBef>
                <a:spcAft>
                  <a:spcPct val="0"/>
                </a:spcAft>
                <a:defRPr/>
              </a:pPr>
              <a:endParaRPr lang="en-US" sz="2800" b="1" dirty="0">
                <a:ln w="18000">
                  <a:solidFill>
                    <a:srgbClr val="009DD9">
                      <a:satMod val="140000"/>
                    </a:srgbClr>
                  </a:solidFill>
                  <a:prstDash val="solid"/>
                  <a:miter lim="800000"/>
                </a:ln>
                <a:solidFill>
                  <a:srgbClr val="003300"/>
                </a:solidFill>
                <a:effectLst>
                  <a:outerShdw blurRad="25500" dist="23000" dir="7020000" algn="tl">
                    <a:srgbClr val="000000">
                      <a:alpha val="50000"/>
                    </a:srgbClr>
                  </a:outerShdw>
                </a:effectLst>
              </a:endParaRPr>
            </a:p>
          </p:txBody>
        </p:sp>
        <p:sp>
          <p:nvSpPr>
            <p:cNvPr id="26651" name="Line 11"/>
            <p:cNvSpPr>
              <a:spLocks noChangeShapeType="1"/>
            </p:cNvSpPr>
            <p:nvPr/>
          </p:nvSpPr>
          <p:spPr bwMode="auto">
            <a:xfrm>
              <a:off x="384" y="1824"/>
              <a:ext cx="5184" cy="0"/>
            </a:xfrm>
            <a:prstGeom prst="line">
              <a:avLst/>
            </a:prstGeom>
            <a:grpFill/>
            <a:ln w="57150">
              <a:solidFill>
                <a:schemeClr val="accent5">
                  <a:lumMod val="50000"/>
                </a:schemeClr>
              </a:solidFill>
              <a:round/>
              <a:headEnd/>
              <a:tailEnd/>
            </a:ln>
          </p:spPr>
          <p:txBody>
            <a:bodyPr/>
            <a:lstStyle/>
            <a:p>
              <a:pPr fontAlgn="base">
                <a:spcBef>
                  <a:spcPct val="0"/>
                </a:spcBef>
                <a:spcAft>
                  <a:spcPct val="0"/>
                </a:spcAft>
                <a:defRPr/>
              </a:pPr>
              <a:endParaRPr lang="en-US" sz="2800" dirty="0">
                <a:solidFill>
                  <a:srgbClr val="003300"/>
                </a:solidFill>
                <a:latin typeface="Arial" charset="0"/>
                <a:cs typeface="Arial" charset="0"/>
              </a:endParaRPr>
            </a:p>
          </p:txBody>
        </p:sp>
        <p:sp>
          <p:nvSpPr>
            <p:cNvPr id="26652" name="Line 10"/>
            <p:cNvSpPr>
              <a:spLocks noChangeShapeType="1"/>
            </p:cNvSpPr>
            <p:nvPr/>
          </p:nvSpPr>
          <p:spPr bwMode="auto">
            <a:xfrm>
              <a:off x="384" y="2343"/>
              <a:ext cx="5184" cy="0"/>
            </a:xfrm>
            <a:prstGeom prst="line">
              <a:avLst/>
            </a:prstGeom>
            <a:grpFill/>
            <a:ln w="57150">
              <a:solidFill>
                <a:schemeClr val="accent5">
                  <a:lumMod val="50000"/>
                </a:schemeClr>
              </a:solidFill>
              <a:round/>
              <a:headEnd/>
              <a:tailEnd/>
            </a:ln>
          </p:spPr>
          <p:txBody>
            <a:bodyPr/>
            <a:lstStyle/>
            <a:p>
              <a:pPr fontAlgn="base">
                <a:spcBef>
                  <a:spcPct val="0"/>
                </a:spcBef>
                <a:spcAft>
                  <a:spcPct val="0"/>
                </a:spcAft>
                <a:defRPr/>
              </a:pPr>
              <a:endParaRPr lang="en-US" sz="2800" dirty="0">
                <a:solidFill>
                  <a:srgbClr val="003300"/>
                </a:solidFill>
                <a:latin typeface="Arial" charset="0"/>
                <a:cs typeface="Arial" charset="0"/>
              </a:endParaRPr>
            </a:p>
          </p:txBody>
        </p:sp>
        <p:sp>
          <p:nvSpPr>
            <p:cNvPr id="26653" name="Line 9"/>
            <p:cNvSpPr>
              <a:spLocks noChangeShapeType="1"/>
            </p:cNvSpPr>
            <p:nvPr/>
          </p:nvSpPr>
          <p:spPr bwMode="auto">
            <a:xfrm>
              <a:off x="384" y="3090"/>
              <a:ext cx="5184" cy="0"/>
            </a:xfrm>
            <a:prstGeom prst="line">
              <a:avLst/>
            </a:prstGeom>
            <a:grpFill/>
            <a:ln w="57150">
              <a:solidFill>
                <a:schemeClr val="accent5">
                  <a:lumMod val="50000"/>
                </a:schemeClr>
              </a:solidFill>
              <a:round/>
              <a:headEnd/>
              <a:tailEnd/>
            </a:ln>
          </p:spPr>
          <p:txBody>
            <a:bodyPr/>
            <a:lstStyle/>
            <a:p>
              <a:pPr fontAlgn="base">
                <a:spcBef>
                  <a:spcPct val="0"/>
                </a:spcBef>
                <a:spcAft>
                  <a:spcPct val="0"/>
                </a:spcAft>
                <a:defRPr/>
              </a:pPr>
              <a:endParaRPr lang="en-US" sz="2800" dirty="0">
                <a:solidFill>
                  <a:srgbClr val="003300"/>
                </a:solidFill>
                <a:latin typeface="Arial" charset="0"/>
                <a:cs typeface="Arial" charset="0"/>
              </a:endParaRPr>
            </a:p>
          </p:txBody>
        </p:sp>
        <p:sp>
          <p:nvSpPr>
            <p:cNvPr id="26654" name="Line 8"/>
            <p:cNvSpPr>
              <a:spLocks noChangeShapeType="1"/>
            </p:cNvSpPr>
            <p:nvPr/>
          </p:nvSpPr>
          <p:spPr bwMode="auto">
            <a:xfrm>
              <a:off x="384" y="3602"/>
              <a:ext cx="5184" cy="0"/>
            </a:xfrm>
            <a:prstGeom prst="line">
              <a:avLst/>
            </a:prstGeom>
            <a:grpFill/>
            <a:ln w="57150">
              <a:solidFill>
                <a:schemeClr val="accent5">
                  <a:lumMod val="50000"/>
                </a:schemeClr>
              </a:solidFill>
              <a:round/>
              <a:headEnd/>
              <a:tailEnd/>
            </a:ln>
          </p:spPr>
          <p:txBody>
            <a:bodyPr/>
            <a:lstStyle/>
            <a:p>
              <a:pPr fontAlgn="base">
                <a:spcBef>
                  <a:spcPct val="0"/>
                </a:spcBef>
                <a:spcAft>
                  <a:spcPct val="0"/>
                </a:spcAft>
                <a:defRPr/>
              </a:pPr>
              <a:endParaRPr lang="en-US" sz="2800" dirty="0">
                <a:solidFill>
                  <a:srgbClr val="003300"/>
                </a:solidFill>
                <a:latin typeface="Arial" charset="0"/>
                <a:cs typeface="Arial" charset="0"/>
              </a:endParaRPr>
            </a:p>
          </p:txBody>
        </p:sp>
        <p:sp>
          <p:nvSpPr>
            <p:cNvPr id="26655" name="Line 7"/>
            <p:cNvSpPr>
              <a:spLocks noChangeShapeType="1"/>
            </p:cNvSpPr>
            <p:nvPr/>
          </p:nvSpPr>
          <p:spPr bwMode="auto">
            <a:xfrm>
              <a:off x="384" y="4120"/>
              <a:ext cx="5184" cy="0"/>
            </a:xfrm>
            <a:prstGeom prst="line">
              <a:avLst/>
            </a:prstGeom>
            <a:grpFill/>
            <a:ln w="57150" cap="sq">
              <a:solidFill>
                <a:schemeClr val="accent5">
                  <a:lumMod val="50000"/>
                </a:schemeClr>
              </a:solidFill>
              <a:round/>
              <a:headEnd/>
              <a:tailEnd/>
            </a:ln>
          </p:spPr>
          <p:txBody>
            <a:bodyPr/>
            <a:lstStyle/>
            <a:p>
              <a:pPr fontAlgn="base">
                <a:spcBef>
                  <a:spcPct val="0"/>
                </a:spcBef>
                <a:spcAft>
                  <a:spcPct val="0"/>
                </a:spcAft>
                <a:defRPr/>
              </a:pPr>
              <a:endParaRPr lang="en-US" sz="2800" dirty="0">
                <a:solidFill>
                  <a:srgbClr val="003300"/>
                </a:solidFill>
                <a:latin typeface="Arial" charset="0"/>
                <a:cs typeface="Arial" charset="0"/>
              </a:endParaRPr>
            </a:p>
          </p:txBody>
        </p:sp>
        <p:sp>
          <p:nvSpPr>
            <p:cNvPr id="26656" name="Line 6"/>
            <p:cNvSpPr>
              <a:spLocks noChangeShapeType="1"/>
            </p:cNvSpPr>
            <p:nvPr/>
          </p:nvSpPr>
          <p:spPr bwMode="auto">
            <a:xfrm>
              <a:off x="384" y="1344"/>
              <a:ext cx="0" cy="2776"/>
            </a:xfrm>
            <a:prstGeom prst="line">
              <a:avLst/>
            </a:prstGeom>
            <a:grpFill/>
            <a:ln w="57150" cap="sq">
              <a:solidFill>
                <a:schemeClr val="accent5">
                  <a:lumMod val="50000"/>
                </a:schemeClr>
              </a:solidFill>
              <a:round/>
              <a:headEnd/>
              <a:tailEnd/>
            </a:ln>
          </p:spPr>
          <p:txBody>
            <a:bodyPr/>
            <a:lstStyle/>
            <a:p>
              <a:pPr fontAlgn="base">
                <a:spcBef>
                  <a:spcPct val="0"/>
                </a:spcBef>
                <a:spcAft>
                  <a:spcPct val="0"/>
                </a:spcAft>
                <a:defRPr/>
              </a:pPr>
              <a:endParaRPr lang="en-US" sz="2800" dirty="0">
                <a:solidFill>
                  <a:srgbClr val="003300"/>
                </a:solidFill>
                <a:latin typeface="Arial" charset="0"/>
                <a:cs typeface="Arial" charset="0"/>
              </a:endParaRPr>
            </a:p>
          </p:txBody>
        </p:sp>
        <p:sp>
          <p:nvSpPr>
            <p:cNvPr id="26657" name="Line 5"/>
            <p:cNvSpPr>
              <a:spLocks noChangeShapeType="1"/>
            </p:cNvSpPr>
            <p:nvPr/>
          </p:nvSpPr>
          <p:spPr bwMode="auto">
            <a:xfrm>
              <a:off x="1200" y="1344"/>
              <a:ext cx="0" cy="2776"/>
            </a:xfrm>
            <a:prstGeom prst="line">
              <a:avLst/>
            </a:prstGeom>
            <a:grpFill/>
            <a:ln w="57150">
              <a:solidFill>
                <a:schemeClr val="accent5">
                  <a:lumMod val="50000"/>
                </a:schemeClr>
              </a:solidFill>
              <a:round/>
              <a:headEnd/>
              <a:tailEnd/>
            </a:ln>
          </p:spPr>
          <p:txBody>
            <a:bodyPr/>
            <a:lstStyle/>
            <a:p>
              <a:pPr fontAlgn="base">
                <a:spcBef>
                  <a:spcPct val="0"/>
                </a:spcBef>
                <a:spcAft>
                  <a:spcPct val="0"/>
                </a:spcAft>
                <a:defRPr/>
              </a:pPr>
              <a:endParaRPr lang="en-US" sz="2800" dirty="0">
                <a:solidFill>
                  <a:srgbClr val="003300"/>
                </a:solidFill>
                <a:latin typeface="Arial" charset="0"/>
                <a:cs typeface="Arial" charset="0"/>
              </a:endParaRPr>
            </a:p>
          </p:txBody>
        </p:sp>
        <p:sp>
          <p:nvSpPr>
            <p:cNvPr id="26658" name="Line 4"/>
            <p:cNvSpPr>
              <a:spLocks noChangeShapeType="1"/>
            </p:cNvSpPr>
            <p:nvPr/>
          </p:nvSpPr>
          <p:spPr bwMode="auto">
            <a:xfrm>
              <a:off x="2536" y="1344"/>
              <a:ext cx="0" cy="2776"/>
            </a:xfrm>
            <a:prstGeom prst="line">
              <a:avLst/>
            </a:prstGeom>
            <a:grpFill/>
            <a:ln w="57150">
              <a:solidFill>
                <a:schemeClr val="accent5">
                  <a:lumMod val="50000"/>
                </a:schemeClr>
              </a:solidFill>
              <a:round/>
              <a:headEnd/>
              <a:tailEnd/>
            </a:ln>
          </p:spPr>
          <p:txBody>
            <a:bodyPr/>
            <a:lstStyle/>
            <a:p>
              <a:pPr fontAlgn="base">
                <a:spcBef>
                  <a:spcPct val="0"/>
                </a:spcBef>
                <a:spcAft>
                  <a:spcPct val="0"/>
                </a:spcAft>
                <a:defRPr/>
              </a:pPr>
              <a:endParaRPr lang="en-US" sz="2800" dirty="0">
                <a:solidFill>
                  <a:srgbClr val="003300"/>
                </a:solidFill>
                <a:latin typeface="Arial" charset="0"/>
                <a:cs typeface="Arial" charset="0"/>
              </a:endParaRPr>
            </a:p>
          </p:txBody>
        </p:sp>
        <p:sp>
          <p:nvSpPr>
            <p:cNvPr id="26659" name="Line 3"/>
            <p:cNvSpPr>
              <a:spLocks noChangeShapeType="1"/>
            </p:cNvSpPr>
            <p:nvPr/>
          </p:nvSpPr>
          <p:spPr bwMode="auto">
            <a:xfrm>
              <a:off x="4125" y="1344"/>
              <a:ext cx="0" cy="2776"/>
            </a:xfrm>
            <a:prstGeom prst="line">
              <a:avLst/>
            </a:prstGeom>
            <a:grpFill/>
            <a:ln w="57150">
              <a:solidFill>
                <a:schemeClr val="accent5">
                  <a:lumMod val="50000"/>
                </a:schemeClr>
              </a:solidFill>
              <a:round/>
              <a:headEnd/>
              <a:tailEnd/>
            </a:ln>
          </p:spPr>
          <p:txBody>
            <a:bodyPr/>
            <a:lstStyle/>
            <a:p>
              <a:pPr fontAlgn="base">
                <a:spcBef>
                  <a:spcPct val="0"/>
                </a:spcBef>
                <a:spcAft>
                  <a:spcPct val="0"/>
                </a:spcAft>
                <a:defRPr/>
              </a:pPr>
              <a:endParaRPr lang="en-US" sz="2800" dirty="0">
                <a:solidFill>
                  <a:srgbClr val="003300"/>
                </a:solidFill>
                <a:latin typeface="Arial" charset="0"/>
                <a:cs typeface="Arial" charset="0"/>
              </a:endParaRPr>
            </a:p>
          </p:txBody>
        </p:sp>
        <p:sp>
          <p:nvSpPr>
            <p:cNvPr id="26660" name="Line 2"/>
            <p:cNvSpPr>
              <a:spLocks noChangeShapeType="1"/>
            </p:cNvSpPr>
            <p:nvPr/>
          </p:nvSpPr>
          <p:spPr bwMode="auto">
            <a:xfrm>
              <a:off x="5568" y="1344"/>
              <a:ext cx="0" cy="2776"/>
            </a:xfrm>
            <a:prstGeom prst="line">
              <a:avLst/>
            </a:prstGeom>
            <a:grpFill/>
            <a:ln w="57150" cap="sq">
              <a:solidFill>
                <a:schemeClr val="accent5">
                  <a:lumMod val="50000"/>
                </a:schemeClr>
              </a:solidFill>
              <a:round/>
              <a:headEnd/>
              <a:tailEnd/>
            </a:ln>
          </p:spPr>
          <p:txBody>
            <a:bodyPr/>
            <a:lstStyle/>
            <a:p>
              <a:pPr fontAlgn="base">
                <a:spcBef>
                  <a:spcPct val="0"/>
                </a:spcBef>
                <a:spcAft>
                  <a:spcPct val="0"/>
                </a:spcAft>
                <a:defRPr/>
              </a:pPr>
              <a:endParaRPr lang="en-US" sz="2800" dirty="0">
                <a:solidFill>
                  <a:srgbClr val="003300"/>
                </a:solidFill>
                <a:latin typeface="Arial" charset="0"/>
                <a:cs typeface="Arial" charset="0"/>
              </a:endParaRPr>
            </a:p>
          </p:txBody>
        </p:sp>
      </p:grpSp>
    </p:spTree>
    <p:extLst>
      <p:ext uri="{BB962C8B-B14F-4D97-AF65-F5344CB8AC3E}">
        <p14:creationId xmlns:p14="http://schemas.microsoft.com/office/powerpoint/2010/main" val="3733383558"/>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out)">
                                      <p:cBhvr>
                                        <p:cTn id="7" dur="2000"/>
                                        <p:tgtEl>
                                          <p:spTgt spid="2"/>
                                        </p:tgtEl>
                                      </p:cBhvr>
                                    </p:animEffect>
                                  </p:childTnLst>
                                </p:cTn>
                              </p:par>
                              <p:par>
                                <p:cTn id="8" presetID="21" presetClass="entr" presetSubtype="8" fill="hold" nodeType="withEffect">
                                  <p:stCondLst>
                                    <p:cond delay="0"/>
                                  </p:stCondLst>
                                  <p:childTnLst>
                                    <p:set>
                                      <p:cBhvr>
                                        <p:cTn id="9" dur="1" fill="hold">
                                          <p:stCondLst>
                                            <p:cond delay="0"/>
                                          </p:stCondLst>
                                        </p:cTn>
                                        <p:tgtEl>
                                          <p:spTgt spid="281633"/>
                                        </p:tgtEl>
                                        <p:attrNameLst>
                                          <p:attrName>style.visibility</p:attrName>
                                        </p:attrNameLst>
                                      </p:cBhvr>
                                      <p:to>
                                        <p:strVal val="visible"/>
                                      </p:to>
                                    </p:set>
                                    <p:animEffect transition="in" filter="wheel(8)">
                                      <p:cBhvr>
                                        <p:cTn id="10" dur="2000"/>
                                        <p:tgtEl>
                                          <p:spTgt spid="281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42197"/>
          </a:xfrm>
          <a:prstGeom prst="rect">
            <a:avLst/>
          </a:prstGeom>
          <a:solidFill>
            <a:srgbClr val="FFFFFF">
              <a:shade val="85000"/>
            </a:srgbClr>
          </a:solidFill>
          <a:ln w="88900" cap="sq">
            <a:solidFill>
              <a:srgbClr val="FFFFFF"/>
            </a:solidFill>
            <a:miter lim="800000"/>
          </a:ln>
          <a:effectLst>
            <a:glow rad="228600">
              <a:srgbClr val="FF3300">
                <a:alpha val="40000"/>
              </a:srgb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66506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Ricardo\Desktop\imagesCA6225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15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4204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1000" fill="hold"/>
                                        <p:tgtEl>
                                          <p:spTgt spid="12291"/>
                                        </p:tgtEl>
                                        <p:attrNameLst>
                                          <p:attrName>ppt_w</p:attrName>
                                        </p:attrNameLst>
                                      </p:cBhvr>
                                      <p:tavLst>
                                        <p:tav tm="0">
                                          <p:val>
                                            <p:fltVal val="0"/>
                                          </p:val>
                                        </p:tav>
                                        <p:tav tm="100000">
                                          <p:val>
                                            <p:strVal val="#ppt_w"/>
                                          </p:val>
                                        </p:tav>
                                      </p:tavLst>
                                    </p:anim>
                                    <p:anim calcmode="lin" valueType="num">
                                      <p:cBhvr>
                                        <p:cTn id="8" dur="1000" fill="hold"/>
                                        <p:tgtEl>
                                          <p:spTgt spid="12291"/>
                                        </p:tgtEl>
                                        <p:attrNameLst>
                                          <p:attrName>ppt_h</p:attrName>
                                        </p:attrNameLst>
                                      </p:cBhvr>
                                      <p:tavLst>
                                        <p:tav tm="0">
                                          <p:val>
                                            <p:fltVal val="0"/>
                                          </p:val>
                                        </p:tav>
                                        <p:tav tm="100000">
                                          <p:val>
                                            <p:strVal val="#ppt_h"/>
                                          </p:val>
                                        </p:tav>
                                      </p:tavLst>
                                    </p:anim>
                                    <p:anim calcmode="lin" valueType="num">
                                      <p:cBhvr>
                                        <p:cTn id="9" dur="1000" fill="hold"/>
                                        <p:tgtEl>
                                          <p:spTgt spid="12291"/>
                                        </p:tgtEl>
                                        <p:attrNameLst>
                                          <p:attrName>style.rotation</p:attrName>
                                        </p:attrNameLst>
                                      </p:cBhvr>
                                      <p:tavLst>
                                        <p:tav tm="0">
                                          <p:val>
                                            <p:fltVal val="90"/>
                                          </p:val>
                                        </p:tav>
                                        <p:tav tm="100000">
                                          <p:val>
                                            <p:fltVal val="0"/>
                                          </p:val>
                                        </p:tav>
                                      </p:tavLst>
                                    </p:anim>
                                    <p:animEffect transition="in" filter="fade">
                                      <p:cBhvr>
                                        <p:cTn id="10" dur="1000"/>
                                        <p:tgtEl>
                                          <p:spTgt spid="12291"/>
                                        </p:tgtEl>
                                      </p:cBhvr>
                                    </p:animEffect>
                                  </p:childTnLst>
                                </p:cTn>
                              </p:par>
                              <p:par>
                                <p:cTn id="11" presetID="21" presetClass="entr" presetSubtype="2" fill="hold" nodeType="withEffect">
                                  <p:stCondLst>
                                    <p:cond delay="0"/>
                                  </p:stCondLst>
                                  <p:childTnLst>
                                    <p:set>
                                      <p:cBhvr>
                                        <p:cTn id="12" dur="1" fill="hold">
                                          <p:stCondLst>
                                            <p:cond delay="0"/>
                                          </p:stCondLst>
                                        </p:cTn>
                                        <p:tgtEl>
                                          <p:spTgt spid="12291"/>
                                        </p:tgtEl>
                                        <p:attrNameLst>
                                          <p:attrName>style.visibility</p:attrName>
                                        </p:attrNameLst>
                                      </p:cBhvr>
                                      <p:to>
                                        <p:strVal val="visible"/>
                                      </p:to>
                                    </p:set>
                                    <p:animEffect transition="in" filter="wheel(2)">
                                      <p:cBhvr>
                                        <p:cTn id="13"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620838" y="2636838"/>
            <a:ext cx="4608513" cy="1296988"/>
          </a:xfrm>
        </p:spPr>
        <p:txBody>
          <a:bodyPr vert="vert"/>
          <a:lstStyle/>
          <a:p>
            <a:pPr>
              <a:defRPr/>
            </a:pPr>
            <a:r>
              <a:rPr lang="en-US" sz="9600" dirty="0" smtClean="0"/>
              <a:t>¿</a:t>
            </a:r>
            <a:r>
              <a:rPr lang="es-MX" sz="10200" b="1" dirty="0" smtClean="0"/>
              <a:t>Qué</a:t>
            </a:r>
            <a:r>
              <a:rPr lang="es-MX" sz="9600" dirty="0" smtClean="0"/>
              <a:t>?</a:t>
            </a:r>
            <a:endParaRPr lang="en-US" sz="9600" dirty="0"/>
          </a:p>
        </p:txBody>
      </p:sp>
      <p:sp>
        <p:nvSpPr>
          <p:cNvPr id="3" name="Content Placeholder 2"/>
          <p:cNvSpPr>
            <a:spLocks noGrp="1"/>
          </p:cNvSpPr>
          <p:nvPr>
            <p:ph idx="1"/>
          </p:nvPr>
        </p:nvSpPr>
        <p:spPr>
          <a:xfrm>
            <a:off x="1258888" y="436563"/>
            <a:ext cx="7885112" cy="2447925"/>
          </a:xfrm>
        </p:spPr>
        <p:txBody>
          <a:bodyPr/>
          <a:lstStyle/>
          <a:p>
            <a:pPr marL="571500" indent="-571500">
              <a:buFont typeface="Wingdings" pitchFamily="2" charset="2"/>
              <a:buChar char="ü"/>
              <a:defRPr/>
            </a:pPr>
            <a:r>
              <a:rPr lang="es-MX" sz="3600" dirty="0" smtClean="0"/>
              <a:t>CONOCER</a:t>
            </a:r>
          </a:p>
          <a:p>
            <a:pPr marL="571500" indent="-571500">
              <a:buFont typeface="Wingdings" pitchFamily="2" charset="2"/>
              <a:buChar char="ü"/>
              <a:defRPr/>
            </a:pPr>
            <a:r>
              <a:rPr lang="es-MX" sz="3600" dirty="0" smtClean="0"/>
              <a:t>RESPETAR</a:t>
            </a:r>
          </a:p>
          <a:p>
            <a:pPr marL="571500" indent="-571500">
              <a:buFont typeface="Wingdings" pitchFamily="2" charset="2"/>
              <a:buChar char="ü"/>
              <a:defRPr/>
            </a:pPr>
            <a:r>
              <a:rPr lang="es-MX" sz="3600" dirty="0" smtClean="0"/>
              <a:t>SATISFACER NECESIDADES</a:t>
            </a:r>
          </a:p>
          <a:p>
            <a:pPr marL="571500" indent="-571500">
              <a:buFont typeface="Wingdings" pitchFamily="2" charset="2"/>
              <a:buChar char="ü"/>
              <a:defRPr/>
            </a:pPr>
            <a:r>
              <a:rPr lang="es-MX" sz="3600" dirty="0" smtClean="0"/>
              <a:t>GARANTIZAR: - SOBREVIVA</a:t>
            </a:r>
          </a:p>
          <a:p>
            <a:pPr>
              <a:defRPr/>
            </a:pPr>
            <a:r>
              <a:rPr lang="es-MX" sz="3600" dirty="0" smtClean="0"/>
              <a:t>				  - EVOLUCIONE</a:t>
            </a:r>
            <a:endParaRPr lang="en-US" sz="3600" dirty="0"/>
          </a:p>
        </p:txBody>
      </p:sp>
      <p:pic>
        <p:nvPicPr>
          <p:cNvPr id="36870" name="Picture 6" descr="http://hominizate.files.wordpress.com/2007/12/evoluc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549828"/>
            <a:ext cx="7344816" cy="3888432"/>
          </a:xfrm>
          <a:prstGeom prst="rect">
            <a:avLst/>
          </a:prstGeom>
          <a:noFill/>
          <a:scene3d>
            <a:camera prst="isometricOffAxis2Left"/>
            <a:lightRig rig="threePt" dir="t"/>
          </a:scene3d>
          <a:sp3d>
            <a:bevelT w="114300" prst="hardEdg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880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750"/>
                                        <p:tgtEl>
                                          <p:spTgt spid="3">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750"/>
                                        <p:tgtEl>
                                          <p:spTgt spid="3">
                                            <p:txEl>
                                              <p:pRg st="1" end="1"/>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750"/>
                                        <p:tgtEl>
                                          <p:spTgt spid="3">
                                            <p:txEl>
                                              <p:pRg st="2" end="2"/>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750"/>
                                        <p:tgtEl>
                                          <p:spTgt spid="3">
                                            <p:txEl>
                                              <p:pRg st="3" end="3"/>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750"/>
                                        <p:tgtEl>
                                          <p:spTgt spid="3">
                                            <p:txEl>
                                              <p:pRg st="4" end="4"/>
                                            </p:txEl>
                                          </p:spTgt>
                                        </p:tgtEl>
                                      </p:cBhvr>
                                    </p:animEffect>
                                  </p:childTnLst>
                                </p:cTn>
                              </p:par>
                              <p:par>
                                <p:cTn id="26" presetID="26" presetClass="entr" presetSubtype="0" fill="hold" nodeType="withEffect">
                                  <p:stCondLst>
                                    <p:cond delay="0"/>
                                  </p:stCondLst>
                                  <p:childTnLst>
                                    <p:set>
                                      <p:cBhvr>
                                        <p:cTn id="27" dur="1" fill="hold">
                                          <p:stCondLst>
                                            <p:cond delay="0"/>
                                          </p:stCondLst>
                                        </p:cTn>
                                        <p:tgtEl>
                                          <p:spTgt spid="36870"/>
                                        </p:tgtEl>
                                        <p:attrNameLst>
                                          <p:attrName>style.visibility</p:attrName>
                                        </p:attrNameLst>
                                      </p:cBhvr>
                                      <p:to>
                                        <p:strVal val="visible"/>
                                      </p:to>
                                    </p:set>
                                    <p:animEffect transition="in" filter="wipe(down)">
                                      <p:cBhvr>
                                        <p:cTn id="28" dur="580">
                                          <p:stCondLst>
                                            <p:cond delay="0"/>
                                          </p:stCondLst>
                                        </p:cTn>
                                        <p:tgtEl>
                                          <p:spTgt spid="36870"/>
                                        </p:tgtEl>
                                      </p:cBhvr>
                                    </p:animEffect>
                                    <p:anim calcmode="lin" valueType="num">
                                      <p:cBhvr>
                                        <p:cTn id="29" dur="1822" tmFilter="0,0; 0.14,0.36; 0.43,0.73; 0.71,0.91; 1.0,1.0">
                                          <p:stCondLst>
                                            <p:cond delay="0"/>
                                          </p:stCondLst>
                                        </p:cTn>
                                        <p:tgtEl>
                                          <p:spTgt spid="3687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687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687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687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6870"/>
                                        </p:tgtEl>
                                        <p:attrNameLst>
                                          <p:attrName>ppt_y</p:attrName>
                                        </p:attrNameLst>
                                      </p:cBhvr>
                                      <p:tavLst>
                                        <p:tav tm="0" fmla="#ppt_y-sin(pi*$)/81">
                                          <p:val>
                                            <p:fltVal val="0"/>
                                          </p:val>
                                        </p:tav>
                                        <p:tav tm="100000">
                                          <p:val>
                                            <p:fltVal val="1"/>
                                          </p:val>
                                        </p:tav>
                                      </p:tavLst>
                                    </p:anim>
                                    <p:animScale>
                                      <p:cBhvr>
                                        <p:cTn id="34" dur="26">
                                          <p:stCondLst>
                                            <p:cond delay="650"/>
                                          </p:stCondLst>
                                        </p:cTn>
                                        <p:tgtEl>
                                          <p:spTgt spid="36870"/>
                                        </p:tgtEl>
                                      </p:cBhvr>
                                      <p:to x="100000" y="60000"/>
                                    </p:animScale>
                                    <p:animScale>
                                      <p:cBhvr>
                                        <p:cTn id="35" dur="166" decel="50000">
                                          <p:stCondLst>
                                            <p:cond delay="676"/>
                                          </p:stCondLst>
                                        </p:cTn>
                                        <p:tgtEl>
                                          <p:spTgt spid="36870"/>
                                        </p:tgtEl>
                                      </p:cBhvr>
                                      <p:to x="100000" y="100000"/>
                                    </p:animScale>
                                    <p:animScale>
                                      <p:cBhvr>
                                        <p:cTn id="36" dur="26">
                                          <p:stCondLst>
                                            <p:cond delay="1312"/>
                                          </p:stCondLst>
                                        </p:cTn>
                                        <p:tgtEl>
                                          <p:spTgt spid="36870"/>
                                        </p:tgtEl>
                                      </p:cBhvr>
                                      <p:to x="100000" y="80000"/>
                                    </p:animScale>
                                    <p:animScale>
                                      <p:cBhvr>
                                        <p:cTn id="37" dur="166" decel="50000">
                                          <p:stCondLst>
                                            <p:cond delay="1338"/>
                                          </p:stCondLst>
                                        </p:cTn>
                                        <p:tgtEl>
                                          <p:spTgt spid="36870"/>
                                        </p:tgtEl>
                                      </p:cBhvr>
                                      <p:to x="100000" y="100000"/>
                                    </p:animScale>
                                    <p:animScale>
                                      <p:cBhvr>
                                        <p:cTn id="38" dur="26">
                                          <p:stCondLst>
                                            <p:cond delay="1642"/>
                                          </p:stCondLst>
                                        </p:cTn>
                                        <p:tgtEl>
                                          <p:spTgt spid="36870"/>
                                        </p:tgtEl>
                                      </p:cBhvr>
                                      <p:to x="100000" y="90000"/>
                                    </p:animScale>
                                    <p:animScale>
                                      <p:cBhvr>
                                        <p:cTn id="39" dur="166" decel="50000">
                                          <p:stCondLst>
                                            <p:cond delay="1668"/>
                                          </p:stCondLst>
                                        </p:cTn>
                                        <p:tgtEl>
                                          <p:spTgt spid="36870"/>
                                        </p:tgtEl>
                                      </p:cBhvr>
                                      <p:to x="100000" y="100000"/>
                                    </p:animScale>
                                    <p:animScale>
                                      <p:cBhvr>
                                        <p:cTn id="40" dur="26">
                                          <p:stCondLst>
                                            <p:cond delay="1808"/>
                                          </p:stCondLst>
                                        </p:cTn>
                                        <p:tgtEl>
                                          <p:spTgt spid="36870"/>
                                        </p:tgtEl>
                                      </p:cBhvr>
                                      <p:to x="100000" y="95000"/>
                                    </p:animScale>
                                    <p:animScale>
                                      <p:cBhvr>
                                        <p:cTn id="41" dur="166" decel="50000">
                                          <p:stCondLst>
                                            <p:cond delay="1834"/>
                                          </p:stCondLst>
                                        </p:cTn>
                                        <p:tgtEl>
                                          <p:spTgt spid="368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537"/>
            <a:ext cx="9144000" cy="6885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41239588"/>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0" fill="hold"/>
                                        <p:tgtEl>
                                          <p:spTgt spid="5"/>
                                        </p:tgtEl>
                                        <p:attrNameLst>
                                          <p:attrName>ppt_w</p:attrName>
                                        </p:attrNameLst>
                                      </p:cBhvr>
                                      <p:tavLst>
                                        <p:tav tm="0">
                                          <p:val>
                                            <p:fltVal val="0"/>
                                          </p:val>
                                        </p:tav>
                                        <p:tav tm="100000">
                                          <p:val>
                                            <p:strVal val="#ppt_w"/>
                                          </p:val>
                                        </p:tav>
                                      </p:tavLst>
                                    </p:anim>
                                    <p:anim calcmode="lin" valueType="num">
                                      <p:cBhvr>
                                        <p:cTn id="8" dur="2500" fill="hold"/>
                                        <p:tgtEl>
                                          <p:spTgt spid="5"/>
                                        </p:tgtEl>
                                        <p:attrNameLst>
                                          <p:attrName>ppt_h</p:attrName>
                                        </p:attrNameLst>
                                      </p:cBhvr>
                                      <p:tavLst>
                                        <p:tav tm="0">
                                          <p:val>
                                            <p:fltVal val="0"/>
                                          </p:val>
                                        </p:tav>
                                        <p:tav tm="100000">
                                          <p:val>
                                            <p:strVal val="#ppt_h"/>
                                          </p:val>
                                        </p:tav>
                                      </p:tavLst>
                                    </p:anim>
                                    <p:anim calcmode="lin" valueType="num">
                                      <p:cBhvr>
                                        <p:cTn id="9" dur="2500" fill="hold"/>
                                        <p:tgtEl>
                                          <p:spTgt spid="5"/>
                                        </p:tgtEl>
                                        <p:attrNameLst>
                                          <p:attrName>style.rotation</p:attrName>
                                        </p:attrNameLst>
                                      </p:cBhvr>
                                      <p:tavLst>
                                        <p:tav tm="0">
                                          <p:val>
                                            <p:fltVal val="90"/>
                                          </p:val>
                                        </p:tav>
                                        <p:tav tm="100000">
                                          <p:val>
                                            <p:fltVal val="0"/>
                                          </p:val>
                                        </p:tav>
                                      </p:tavLst>
                                    </p:anim>
                                    <p:animEffect transition="in" filter="fade">
                                      <p:cBhvr>
                                        <p:cTn id="10"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9"/>
          <p:cNvPicPr>
            <a:picLocks noChangeAspect="1" noChangeArrowheads="1"/>
          </p:cNvPicPr>
          <p:nvPr/>
        </p:nvPicPr>
        <p:blipFill>
          <a:blip r:embed="rId3"/>
          <a:srcRect/>
          <a:stretch>
            <a:fillRect/>
          </a:stretch>
        </p:blipFill>
        <p:spPr bwMode="auto">
          <a:xfrm>
            <a:off x="63595" y="0"/>
            <a:ext cx="9080405" cy="6806484"/>
          </a:xfrm>
          <a:prstGeom prst="rect">
            <a:avLst/>
          </a:prstGeom>
          <a:noFill/>
          <a:ln w="76200" cmpd="tri">
            <a:solidFill>
              <a:srgbClr val="996600"/>
            </a:solidFill>
            <a:prstDash val="dashDot"/>
            <a:miter lim="800000"/>
            <a:headEnd/>
            <a:tailEnd/>
          </a:ln>
          <a:effectLst>
            <a:glow rad="63500">
              <a:schemeClr val="accent6">
                <a:satMod val="175000"/>
                <a:alpha val="40000"/>
              </a:schemeClr>
            </a:glow>
          </a:effectLst>
        </p:spPr>
      </p:pic>
    </p:spTree>
    <p:extLst>
      <p:ext uri="{BB962C8B-B14F-4D97-AF65-F5344CB8AC3E}">
        <p14:creationId xmlns:p14="http://schemas.microsoft.com/office/powerpoint/2010/main" val="539938835"/>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wheel(1)">
                                      <p:cBhvr>
                                        <p:cTn id="7"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813550"/>
          </a:xfrm>
          <a:prstGeom prst="rect">
            <a:avLst/>
          </a:prstGeom>
          <a:noFill/>
          <a:ln w="76200" cmpd="tri">
            <a:solidFill>
              <a:srgbClr val="99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597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3" fill="hold" nodeType="with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wheel(3)">
                                      <p:cBhvr>
                                        <p:cTn id="7" dur="3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036496" cy="6858001"/>
          </a:xfrm>
          <a:prstGeom prst="rect">
            <a:avLst/>
          </a:prstGeom>
          <a:ln>
            <a:noFill/>
          </a:ln>
          <a:effectLst>
            <a:glow rad="228600">
              <a:srgbClr val="FFC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pic>
    </p:spTree>
    <p:extLst>
      <p:ext uri="{BB962C8B-B14F-4D97-AF65-F5344CB8AC3E}">
        <p14:creationId xmlns:p14="http://schemas.microsoft.com/office/powerpoint/2010/main" val="266517615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bwMode="auto">
          <a:xfrm>
            <a:off x="152400" y="1271588"/>
            <a:ext cx="8991600" cy="5586412"/>
            <a:chOff x="2527" y="4850"/>
            <a:chExt cx="8842" cy="5653"/>
          </a:xfrm>
        </p:grpSpPr>
        <p:sp>
          <p:nvSpPr>
            <p:cNvPr id="28677" name="AutoShape 11"/>
            <p:cNvSpPr>
              <a:spLocks noChangeAspect="1" noChangeArrowheads="1" noTextEdit="1"/>
            </p:cNvSpPr>
            <p:nvPr/>
          </p:nvSpPr>
          <p:spPr bwMode="auto">
            <a:xfrm>
              <a:off x="2571" y="4914"/>
              <a:ext cx="8798" cy="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latin typeface="Arial" charset="0"/>
              </a:endParaRPr>
            </a:p>
          </p:txBody>
        </p:sp>
        <p:sp>
          <p:nvSpPr>
            <p:cNvPr id="25606" name="Oval 10"/>
            <p:cNvSpPr>
              <a:spLocks noChangeArrowheads="1"/>
            </p:cNvSpPr>
            <p:nvPr/>
          </p:nvSpPr>
          <p:spPr bwMode="auto">
            <a:xfrm>
              <a:off x="4826" y="5056"/>
              <a:ext cx="2801" cy="2779"/>
            </a:xfrm>
            <a:prstGeom prst="ellipse">
              <a:avLst/>
            </a:prstGeom>
            <a:noFill/>
            <a:ln w="25400">
              <a:solidFill>
                <a:schemeClr val="accent6">
                  <a:lumMod val="50000"/>
                </a:schemeClr>
              </a:solidFill>
              <a:round/>
              <a:headEnd/>
              <a:tailEnd/>
            </a:ln>
          </p:spPr>
          <p:txBody>
            <a:bodyPr wrap="none" anchor="ctr"/>
            <a:lstStyle/>
            <a:p>
              <a:pPr eaLnBrk="0" fontAlgn="base" hangingPunct="0">
                <a:spcBef>
                  <a:spcPct val="0"/>
                </a:spcBef>
                <a:spcAft>
                  <a:spcPct val="0"/>
                </a:spcAft>
                <a:defRPr/>
              </a:pPr>
              <a:endParaRPr lang="en-US" dirty="0">
                <a:solidFill>
                  <a:srgbClr val="2D2DB9">
                    <a:lumMod val="50000"/>
                  </a:srgbClr>
                </a:solidFill>
                <a:latin typeface="Arial" charset="0"/>
              </a:endParaRPr>
            </a:p>
          </p:txBody>
        </p:sp>
        <p:sp>
          <p:nvSpPr>
            <p:cNvPr id="28679" name="Oval 9"/>
            <p:cNvSpPr>
              <a:spLocks noChangeArrowheads="1"/>
            </p:cNvSpPr>
            <p:nvPr/>
          </p:nvSpPr>
          <p:spPr bwMode="auto">
            <a:xfrm>
              <a:off x="6827" y="5159"/>
              <a:ext cx="2800" cy="2777"/>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endParaRPr>
            </a:p>
          </p:txBody>
        </p:sp>
        <p:sp>
          <p:nvSpPr>
            <p:cNvPr id="28680" name="Oval 8"/>
            <p:cNvSpPr>
              <a:spLocks noChangeArrowheads="1"/>
            </p:cNvSpPr>
            <p:nvPr/>
          </p:nvSpPr>
          <p:spPr bwMode="auto">
            <a:xfrm>
              <a:off x="5827" y="6496"/>
              <a:ext cx="2800" cy="2777"/>
            </a:xfrm>
            <a:prstGeom prst="ellipse">
              <a:avLst/>
            </a:prstGeom>
            <a:noFill/>
            <a:ln w="25400">
              <a:solidFill>
                <a:srgbClr val="66FF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endParaRPr>
            </a:p>
          </p:txBody>
        </p:sp>
        <p:sp>
          <p:nvSpPr>
            <p:cNvPr id="28681" name="Line 7"/>
            <p:cNvSpPr>
              <a:spLocks noChangeShapeType="1"/>
            </p:cNvSpPr>
            <p:nvPr/>
          </p:nvSpPr>
          <p:spPr bwMode="auto">
            <a:xfrm>
              <a:off x="5627" y="6393"/>
              <a:ext cx="1200" cy="2160"/>
            </a:xfrm>
            <a:prstGeom prst="line">
              <a:avLst/>
            </a:prstGeom>
            <a:noFill/>
            <a:ln w="25400">
              <a:solidFill>
                <a:srgbClr val="0000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ndParaRPr>
            </a:p>
          </p:txBody>
        </p:sp>
        <p:sp>
          <p:nvSpPr>
            <p:cNvPr id="3" name="Line 6"/>
            <p:cNvSpPr>
              <a:spLocks noChangeShapeType="1"/>
            </p:cNvSpPr>
            <p:nvPr/>
          </p:nvSpPr>
          <p:spPr bwMode="auto">
            <a:xfrm flipH="1">
              <a:off x="7527" y="6289"/>
              <a:ext cx="1400" cy="2262"/>
            </a:xfrm>
            <a:prstGeom prst="line">
              <a:avLst/>
            </a:prstGeom>
            <a:noFill/>
            <a:ln w="25400">
              <a:solidFill>
                <a:srgbClr val="000000"/>
              </a:solidFill>
              <a:prstDash val="dash"/>
              <a:round/>
              <a:headEnd type="triangle" w="med" len="med"/>
              <a:tailEnd type="triangle" w="med" len="med"/>
            </a:ln>
          </p:spPr>
          <p:txBody>
            <a:bodyPr/>
            <a:lstStyle/>
            <a:p>
              <a:pPr fontAlgn="base">
                <a:spcBef>
                  <a:spcPct val="0"/>
                </a:spcBef>
                <a:spcAft>
                  <a:spcPct val="0"/>
                </a:spcAft>
                <a:defRPr/>
              </a:pPr>
              <a:endParaRPr lang="en-US">
                <a:ln w="76200">
                  <a:solidFill>
                    <a:srgbClr val="000000"/>
                  </a:solidFill>
                </a:ln>
                <a:solidFill>
                  <a:srgbClr val="000000"/>
                </a:solidFill>
                <a:latin typeface="Arial" charset="0"/>
              </a:endParaRPr>
            </a:p>
          </p:txBody>
        </p:sp>
        <p:sp>
          <p:nvSpPr>
            <p:cNvPr id="28683" name="Line 5"/>
            <p:cNvSpPr>
              <a:spLocks noChangeShapeType="1"/>
            </p:cNvSpPr>
            <p:nvPr/>
          </p:nvSpPr>
          <p:spPr bwMode="auto">
            <a:xfrm>
              <a:off x="6027" y="5673"/>
              <a:ext cx="2500" cy="0"/>
            </a:xfrm>
            <a:prstGeom prst="line">
              <a:avLst/>
            </a:prstGeom>
            <a:noFill/>
            <a:ln w="25400">
              <a:solidFill>
                <a:srgbClr val="0000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ndParaRPr>
            </a:p>
          </p:txBody>
        </p:sp>
        <p:sp>
          <p:nvSpPr>
            <p:cNvPr id="25612" name="Text Box 4"/>
            <p:cNvSpPr txBox="1">
              <a:spLocks noChangeArrowheads="1"/>
            </p:cNvSpPr>
            <p:nvPr/>
          </p:nvSpPr>
          <p:spPr bwMode="auto">
            <a:xfrm>
              <a:off x="2527" y="4850"/>
              <a:ext cx="2323" cy="1571"/>
            </a:xfrm>
            <a:prstGeom prst="rect">
              <a:avLst/>
            </a:prstGeom>
            <a:noFill/>
            <a:ln w="9525">
              <a:noFill/>
              <a:miter lim="800000"/>
              <a:headEnd/>
              <a:tailEnd/>
            </a:ln>
          </p:spPr>
          <p:txBody>
            <a:bodyPr lIns="74981" tIns="37490" rIns="74981" bIns="37490">
              <a:spAutoFit/>
            </a:bodyPr>
            <a:lstStyle/>
            <a:p>
              <a:pPr algn="ctr" fontAlgn="base">
                <a:spcBef>
                  <a:spcPct val="0"/>
                </a:spcBef>
                <a:spcAft>
                  <a:spcPct val="0"/>
                </a:spcAft>
                <a:defRPr/>
              </a:pPr>
              <a:r>
                <a:rPr lang="en-US" sz="3200" b="1" u="sng" dirty="0">
                  <a:solidFill>
                    <a:srgbClr val="2D2DB9">
                      <a:lumMod val="50000"/>
                    </a:srgbClr>
                  </a:solidFill>
                  <a:latin typeface="Times New Roman" pitchFamily="18" charset="0"/>
                  <a:cs typeface="Times New Roman" pitchFamily="18" charset="0"/>
                </a:rPr>
                <a:t>Aprendizaje del</a:t>
              </a:r>
              <a:endParaRPr lang="en-US" sz="3200" dirty="0">
                <a:solidFill>
                  <a:srgbClr val="2D2DB9">
                    <a:lumMod val="50000"/>
                  </a:srgbClr>
                </a:solidFill>
                <a:latin typeface="Times New Roman" pitchFamily="18" charset="0"/>
              </a:endParaRPr>
            </a:p>
            <a:p>
              <a:pPr algn="ctr" eaLnBrk="0" fontAlgn="base" hangingPunct="0">
                <a:spcBef>
                  <a:spcPct val="0"/>
                </a:spcBef>
                <a:spcAft>
                  <a:spcPct val="0"/>
                </a:spcAft>
                <a:defRPr/>
              </a:pPr>
              <a:r>
                <a:rPr lang="en-US" sz="3200" b="1" u="sng" dirty="0">
                  <a:solidFill>
                    <a:srgbClr val="2D2DB9">
                      <a:lumMod val="50000"/>
                    </a:srgbClr>
                  </a:solidFill>
                  <a:latin typeface="Times New Roman" pitchFamily="18" charset="0"/>
                  <a:cs typeface="Times New Roman" pitchFamily="18" charset="0"/>
                </a:rPr>
                <a:t>adulto</a:t>
              </a:r>
              <a:endParaRPr lang="en-US" sz="3200" dirty="0">
                <a:solidFill>
                  <a:srgbClr val="2D2DB9">
                    <a:lumMod val="50000"/>
                  </a:srgbClr>
                </a:solidFill>
                <a:latin typeface="Times New Roman" pitchFamily="18" charset="0"/>
              </a:endParaRPr>
            </a:p>
          </p:txBody>
        </p:sp>
        <p:sp>
          <p:nvSpPr>
            <p:cNvPr id="28685" name="Text Box 3"/>
            <p:cNvSpPr txBox="1">
              <a:spLocks noChangeArrowheads="1"/>
            </p:cNvSpPr>
            <p:nvPr/>
          </p:nvSpPr>
          <p:spPr bwMode="auto">
            <a:xfrm>
              <a:off x="9127" y="4850"/>
              <a:ext cx="2195"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981" tIns="37490" rIns="74981" bIns="3749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3200" b="1" u="sng">
                  <a:solidFill>
                    <a:srgbClr val="FF0000"/>
                  </a:solidFill>
                  <a:latin typeface="Times New Roman" pitchFamily="18" charset="0"/>
                  <a:cs typeface="Times New Roman" pitchFamily="18" charset="0"/>
                </a:rPr>
                <a:t>Desempeño</a:t>
              </a:r>
              <a:endParaRPr lang="en-US" altLang="en-US" sz="3200">
                <a:solidFill>
                  <a:srgbClr val="000000"/>
                </a:solidFill>
                <a:latin typeface="Times New Roman" pitchFamily="18" charset="0"/>
              </a:endParaRPr>
            </a:p>
          </p:txBody>
        </p:sp>
        <p:sp>
          <p:nvSpPr>
            <p:cNvPr id="28686" name="Text Box 2"/>
            <p:cNvSpPr txBox="1">
              <a:spLocks noChangeArrowheads="1"/>
            </p:cNvSpPr>
            <p:nvPr/>
          </p:nvSpPr>
          <p:spPr bwMode="auto">
            <a:xfrm>
              <a:off x="5427" y="9376"/>
              <a:ext cx="4147"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981" tIns="37490" rIns="74981" bIns="3749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3600" b="1" u="sng">
                  <a:solidFill>
                    <a:srgbClr val="66FF66"/>
                  </a:solidFill>
                  <a:latin typeface="Times New Roman" pitchFamily="18" charset="0"/>
                  <a:cs typeface="Times New Roman" pitchFamily="18" charset="0"/>
                </a:rPr>
                <a:t>Diseño Instruccional</a:t>
              </a:r>
              <a:endParaRPr lang="en-US" altLang="en-US" sz="3600">
                <a:solidFill>
                  <a:srgbClr val="66FF66"/>
                </a:solidFill>
                <a:latin typeface="Times New Roman" pitchFamily="18" charset="0"/>
              </a:endParaRPr>
            </a:p>
          </p:txBody>
        </p:sp>
      </p:grpSp>
      <p:pic>
        <p:nvPicPr>
          <p:cNvPr id="16" name="Picture 15"/>
          <p:cNvPicPr>
            <a:picLocks noChangeAspect="1" noChangeArrowheads="1"/>
          </p:cNvPicPr>
          <p:nvPr/>
        </p:nvPicPr>
        <p:blipFill>
          <a:blip r:embed="rId2"/>
          <a:srcRect/>
          <a:stretch>
            <a:fillRect/>
          </a:stretch>
        </p:blipFill>
        <p:spPr bwMode="auto">
          <a:xfrm>
            <a:off x="2057400" y="304800"/>
            <a:ext cx="5562600" cy="533400"/>
          </a:xfrm>
          <a:prstGeom prst="rect">
            <a:avLst/>
          </a:prstGeom>
          <a:noFill/>
          <a:ln w="19050">
            <a:noFill/>
            <a:prstDash val="dashDot"/>
            <a:miter lim="800000"/>
            <a:headEnd/>
            <a:tailEnd/>
          </a:ln>
          <a:effectLst>
            <a:prstShdw prst="shdw13" dist="53882" dir="13500000">
              <a:srgbClr val="808080">
                <a:alpha val="50000"/>
              </a:srgbClr>
            </a:prstShdw>
            <a:reflection blurRad="6350" stA="50000" endA="300" endPos="90000" dir="5400000" sy="-100000" algn="bl" rotWithShape="0"/>
          </a:effec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45" y="5035799"/>
            <a:ext cx="1411211" cy="12133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637598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par>
                                <p:cTn id="8" presetID="13"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plus(out)">
                                      <p:cBhvr>
                                        <p:cTn id="10" dur="20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8625"/>
            <a:ext cx="8229600" cy="639763"/>
          </a:xfrm>
        </p:spPr>
        <p:txBody>
          <a:bodyPr/>
          <a:lstStyle/>
          <a:p>
            <a:pPr algn="ctr"/>
            <a:r>
              <a:rPr lang="es-MX" altLang="en-US" smtClean="0"/>
              <a:t>ENERGÍA INTEGRADORA</a:t>
            </a:r>
            <a:endParaRPr lang="en-US" altLang="en-US" smtClean="0"/>
          </a:p>
        </p:txBody>
      </p:sp>
      <p:sp>
        <p:nvSpPr>
          <p:cNvPr id="3" name="Content Placeholder 2"/>
          <p:cNvSpPr>
            <a:spLocks noGrp="1"/>
          </p:cNvSpPr>
          <p:nvPr>
            <p:ph idx="1"/>
          </p:nvPr>
        </p:nvSpPr>
        <p:spPr>
          <a:xfrm>
            <a:off x="533400" y="3505200"/>
            <a:ext cx="8229600" cy="1981200"/>
          </a:xfrm>
        </p:spPr>
        <p:txBody>
          <a:bodyPr/>
          <a:lstStyle/>
          <a:p>
            <a:pPr algn="ctr"/>
            <a:r>
              <a:rPr lang="es-MX" altLang="en-US" smtClean="0"/>
              <a:t>“ Solo durante el fugaz instante de nuestra participación con lo absoluto podemos afirmar que existimos”</a:t>
            </a:r>
          </a:p>
          <a:p>
            <a:pPr algn="ctr"/>
            <a:endParaRPr lang="es-MX" altLang="en-US" smtClean="0"/>
          </a:p>
          <a:p>
            <a:pPr algn="r"/>
            <a:r>
              <a:rPr lang="es-MX" altLang="en-US" smtClean="0"/>
              <a:t>JOSÉ VASCONCELOS</a:t>
            </a:r>
            <a:endParaRPr lang="en-US" altLang="en-US" smtClean="0"/>
          </a:p>
        </p:txBody>
      </p:sp>
      <p:sp>
        <p:nvSpPr>
          <p:cNvPr id="4" name="Text Placeholder 3"/>
          <p:cNvSpPr>
            <a:spLocks noGrp="1"/>
          </p:cNvSpPr>
          <p:nvPr>
            <p:ph type="body" sz="quarter" idx="13"/>
          </p:nvPr>
        </p:nvSpPr>
        <p:spPr>
          <a:xfrm>
            <a:off x="631825" y="914400"/>
            <a:ext cx="8207375" cy="2209800"/>
          </a:xfrm>
        </p:spPr>
        <p:txBody>
          <a:bodyPr>
            <a:normAutofit lnSpcReduction="10000"/>
          </a:bodyPr>
          <a:lstStyle/>
          <a:p>
            <a:pPr marL="0" indent="0"/>
            <a:r>
              <a:rPr lang="es-MX" altLang="en-US" sz="15000" b="1" smtClean="0"/>
              <a:t>UNIDAD</a:t>
            </a:r>
            <a:endParaRPr lang="en-US" altLang="en-US" sz="15000" b="1" smtClean="0"/>
          </a:p>
        </p:txBody>
      </p:sp>
    </p:spTree>
    <p:extLst>
      <p:ext uri="{BB962C8B-B14F-4D97-AF65-F5344CB8AC3E}">
        <p14:creationId xmlns:p14="http://schemas.microsoft.com/office/powerpoint/2010/main" val="437825306"/>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5"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vertical)">
                                      <p:cBhvr>
                                        <p:cTn id="12" dur="2500"/>
                                        <p:tgtEl>
                                          <p:spTgt spid="4">
                                            <p:txEl>
                                              <p:pRg st="0" end="0"/>
                                            </p:txEl>
                                          </p:spTgt>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0" y="649288"/>
            <a:ext cx="8991600" cy="2895600"/>
          </a:xfrm>
        </p:spPr>
        <p:txBody>
          <a:bodyPr/>
          <a:lstStyle/>
          <a:p>
            <a:pPr marL="514350" indent="-514350" algn="r" eaLnBrk="1" hangingPunct="1">
              <a:lnSpc>
                <a:spcPct val="100000"/>
              </a:lnSpc>
              <a:buFont typeface="Segoe UI" pitchFamily="34" charset="0"/>
              <a:buAutoNum type="arabicPeriod"/>
            </a:pPr>
            <a:r>
              <a:rPr lang="es-MX" altLang="en-US" sz="3200" dirty="0" smtClean="0"/>
              <a:t>Dar al cuerpo alimentación de luz</a:t>
            </a:r>
          </a:p>
          <a:p>
            <a:pPr marL="514350" indent="-514350" algn="r" eaLnBrk="1" hangingPunct="1">
              <a:lnSpc>
                <a:spcPct val="100000"/>
              </a:lnSpc>
              <a:buFont typeface="Segoe UI" pitchFamily="34" charset="0"/>
              <a:buAutoNum type="arabicPeriod"/>
            </a:pPr>
            <a:r>
              <a:rPr lang="es-MX" altLang="en-US" sz="3200" dirty="0" smtClean="0"/>
              <a:t>Convertir la entropía en evolución</a:t>
            </a:r>
          </a:p>
          <a:p>
            <a:pPr marL="514350" indent="-514350" algn="r" eaLnBrk="1" hangingPunct="1">
              <a:lnSpc>
                <a:spcPct val="100000"/>
              </a:lnSpc>
              <a:buFont typeface="Segoe UI" pitchFamily="34" charset="0"/>
              <a:buAutoNum type="arabicPeriod"/>
            </a:pPr>
            <a:r>
              <a:rPr lang="es-MX" altLang="en-US" sz="3200" dirty="0" smtClean="0"/>
              <a:t>Consciencia profunda por unidad</a:t>
            </a:r>
          </a:p>
          <a:p>
            <a:pPr marL="514350" indent="-514350" algn="r" eaLnBrk="1" hangingPunct="1">
              <a:lnSpc>
                <a:spcPct val="100000"/>
              </a:lnSpc>
              <a:buFont typeface="Segoe UI" pitchFamily="34" charset="0"/>
              <a:buAutoNum type="arabicPeriod"/>
            </a:pPr>
            <a:r>
              <a:rPr lang="es-MX" altLang="en-US" sz="3200" dirty="0" smtClean="0"/>
              <a:t>Generoso de espíritu</a:t>
            </a:r>
          </a:p>
          <a:p>
            <a:pPr marL="514350" indent="-514350" algn="r" eaLnBrk="1" hangingPunct="1">
              <a:lnSpc>
                <a:spcPct val="100000"/>
              </a:lnSpc>
              <a:buFont typeface="Segoe UI" pitchFamily="34" charset="0"/>
              <a:buAutoNum type="arabicPeriod"/>
            </a:pPr>
            <a:r>
              <a:rPr lang="en-US" altLang="en-US" sz="3200" dirty="0" smtClean="0"/>
              <a:t>M</a:t>
            </a:r>
            <a:r>
              <a:rPr lang="es-MX" altLang="en-US" sz="3200" dirty="0" err="1" smtClean="0"/>
              <a:t>ás</a:t>
            </a:r>
            <a:r>
              <a:rPr lang="es-MX" altLang="en-US" sz="3200" dirty="0" smtClean="0"/>
              <a:t> relaciones menos consumo</a:t>
            </a:r>
          </a:p>
          <a:p>
            <a:pPr marL="514350" indent="-514350" algn="r" eaLnBrk="1" hangingPunct="1">
              <a:lnSpc>
                <a:spcPct val="100000"/>
              </a:lnSpc>
              <a:buFont typeface="Segoe UI" pitchFamily="34" charset="0"/>
              <a:buAutoNum type="arabicPeriod"/>
            </a:pPr>
            <a:endParaRPr lang="en-US" altLang="en-US" sz="3200" dirty="0" smtClean="0"/>
          </a:p>
        </p:txBody>
      </p:sp>
      <p:pic>
        <p:nvPicPr>
          <p:cNvPr id="39942" name="Picture 6" descr="View image detail"/>
          <p:cNvPicPr>
            <a:picLocks noChangeAspect="1" noChangeArrowheads="1"/>
          </p:cNvPicPr>
          <p:nvPr/>
        </p:nvPicPr>
        <p:blipFill>
          <a:blip r:embed="rId2" cstate="print"/>
          <a:srcRect/>
          <a:stretch>
            <a:fillRect/>
          </a:stretch>
        </p:blipFill>
        <p:spPr bwMode="auto">
          <a:xfrm>
            <a:off x="990600" y="3511462"/>
            <a:ext cx="5638800" cy="33214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228600" y="76200"/>
            <a:ext cx="3276600" cy="646331"/>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p>
            <a:pPr algn="ctr" fontAlgn="base">
              <a:spcBef>
                <a:spcPct val="0"/>
              </a:spcBef>
              <a:spcAft>
                <a:spcPct val="0"/>
              </a:spcAft>
              <a:defRPr/>
            </a:pPr>
            <a:r>
              <a:rPr lang="es-MX" sz="3600" b="1" spc="50" dirty="0">
                <a:ln w="13500">
                  <a:solidFill>
                    <a:srgbClr val="0F6FC6">
                      <a:shade val="2500"/>
                      <a:alpha val="6500"/>
                    </a:srgbClr>
                  </a:solidFill>
                  <a:prstDash val="solid"/>
                </a:ln>
                <a:solidFill>
                  <a:srgbClr val="0F6FC6">
                    <a:tint val="3000"/>
                    <a:alpha val="95000"/>
                  </a:srgbClr>
                </a:solidFill>
                <a:effectLst>
                  <a:innerShdw blurRad="50900" dist="38500" dir="13500000">
                    <a:srgbClr val="000000">
                      <a:alpha val="60000"/>
                    </a:srgbClr>
                  </a:innerShdw>
                </a:effectLst>
              </a:rPr>
              <a:t>BASES</a:t>
            </a:r>
            <a:endParaRPr lang="en-US" sz="3600" b="1" spc="50" dirty="0">
              <a:ln w="13500">
                <a:solidFill>
                  <a:srgbClr val="0F6FC6">
                    <a:shade val="2500"/>
                    <a:alpha val="6500"/>
                  </a:srgbClr>
                </a:solidFill>
                <a:prstDash val="solid"/>
              </a:ln>
              <a:solidFill>
                <a:srgbClr val="0F6FC6">
                  <a:tint val="3000"/>
                  <a:alpha val="95000"/>
                </a:srgb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555621008"/>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 calcmode="lin" valueType="num">
                                      <p:cBhvr additive="base">
                                        <p:cTn id="7" dur="2000" fill="hold"/>
                                        <p:tgtEl>
                                          <p:spTgt spid="39942"/>
                                        </p:tgtEl>
                                        <p:attrNameLst>
                                          <p:attrName>ppt_x</p:attrName>
                                        </p:attrNameLst>
                                      </p:cBhvr>
                                      <p:tavLst>
                                        <p:tav tm="0">
                                          <p:val>
                                            <p:strVal val="1+#ppt_w/2"/>
                                          </p:val>
                                        </p:tav>
                                        <p:tav tm="100000">
                                          <p:val>
                                            <p:strVal val="#ppt_x"/>
                                          </p:val>
                                        </p:tav>
                                      </p:tavLst>
                                    </p:anim>
                                    <p:anim calcmode="lin" valueType="num">
                                      <p:cBhvr additive="base">
                                        <p:cTn id="8" dur="2000" fill="hold"/>
                                        <p:tgtEl>
                                          <p:spTgt spid="39942"/>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animEffect transition="in" filter="blinds(horizontal)">
                                      <p:cBhvr>
                                        <p:cTn id="11" dur="500"/>
                                        <p:tgtEl>
                                          <p:spTgt spid="39939">
                                            <p:txEl>
                                              <p:pRg st="0" end="0"/>
                                            </p:txEl>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9939">
                                            <p:txEl>
                                              <p:pRg st="1" end="1"/>
                                            </p:txEl>
                                          </p:spTgt>
                                        </p:tgtEl>
                                        <p:attrNameLst>
                                          <p:attrName>style.visibility</p:attrName>
                                        </p:attrNameLst>
                                      </p:cBhvr>
                                      <p:to>
                                        <p:strVal val="visible"/>
                                      </p:to>
                                    </p:set>
                                    <p:animEffect transition="in" filter="blinds(horizontal)">
                                      <p:cBhvr>
                                        <p:cTn id="14" dur="500"/>
                                        <p:tgtEl>
                                          <p:spTgt spid="39939">
                                            <p:txEl>
                                              <p:pRg st="1" end="1"/>
                                            </p:txEl>
                                          </p:spTgt>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blinds(horizontal)">
                                      <p:cBhvr>
                                        <p:cTn id="17" dur="500"/>
                                        <p:tgtEl>
                                          <p:spTgt spid="39939">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9939">
                                            <p:txEl>
                                              <p:pRg st="3" end="3"/>
                                            </p:txEl>
                                          </p:spTgt>
                                        </p:tgtEl>
                                        <p:attrNameLst>
                                          <p:attrName>style.visibility</p:attrName>
                                        </p:attrNameLst>
                                      </p:cBhvr>
                                      <p:to>
                                        <p:strVal val="visible"/>
                                      </p:to>
                                    </p:set>
                                    <p:animEffect transition="in" filter="blinds(horizontal)">
                                      <p:cBhvr>
                                        <p:cTn id="20" dur="500"/>
                                        <p:tgtEl>
                                          <p:spTgt spid="39939">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9939">
                                            <p:txEl>
                                              <p:pRg st="4" end="4"/>
                                            </p:txEl>
                                          </p:spTgt>
                                        </p:tgtEl>
                                        <p:attrNameLst>
                                          <p:attrName>style.visibility</p:attrName>
                                        </p:attrNameLst>
                                      </p:cBhvr>
                                      <p:to>
                                        <p:strVal val="visible"/>
                                      </p:to>
                                    </p:set>
                                    <p:animEffect transition="in" filter="blinds(horizontal)">
                                      <p:cBhvr>
                                        <p:cTn id="23" dur="500"/>
                                        <p:tgtEl>
                                          <p:spTgt spid="39939">
                                            <p:txEl>
                                              <p:pRg st="4" end="4"/>
                                            </p:txEl>
                                          </p:spTgt>
                                        </p:tgtEl>
                                      </p:cBhvr>
                                    </p:animEffect>
                                  </p:childTnLst>
                                </p:cTn>
                              </p:par>
                              <p:par>
                                <p:cTn id="24" presetID="21" presetClass="entr" presetSubtype="2"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2)">
                                      <p:cBhvr>
                                        <p:cTn id="26"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0" y="0"/>
            <a:ext cx="8839200" cy="3352800"/>
          </a:xfrm>
        </p:spPr>
        <p:txBody>
          <a:bodyPr/>
          <a:lstStyle/>
          <a:p>
            <a:pPr marL="514350" indent="-514350" algn="just" eaLnBrk="1" hangingPunct="1">
              <a:lnSpc>
                <a:spcPct val="100000"/>
              </a:lnSpc>
              <a:buFont typeface="Segoe UI" pitchFamily="34" charset="0"/>
              <a:buAutoNum type="arabicPeriod" startAt="6"/>
            </a:pPr>
            <a:r>
              <a:rPr lang="es-MX" altLang="en-US" sz="3000" dirty="0" smtClean="0"/>
              <a:t>Relación consciente con el cuerpo</a:t>
            </a:r>
          </a:p>
          <a:p>
            <a:pPr marL="514350" indent="-514350" algn="just" eaLnBrk="1" hangingPunct="1">
              <a:lnSpc>
                <a:spcPct val="100000"/>
              </a:lnSpc>
              <a:buFont typeface="Segoe UI" pitchFamily="34" charset="0"/>
              <a:buAutoNum type="arabicPeriod" startAt="6"/>
            </a:pPr>
            <a:r>
              <a:rPr lang="es-MX" altLang="en-US" sz="3000" dirty="0" smtClean="0"/>
              <a:t>Cada día mundo nuevo</a:t>
            </a:r>
          </a:p>
          <a:p>
            <a:pPr marL="514350" indent="-514350" algn="just" eaLnBrk="1" hangingPunct="1">
              <a:lnSpc>
                <a:spcPct val="100000"/>
              </a:lnSpc>
              <a:buFont typeface="Segoe UI" pitchFamily="34" charset="0"/>
              <a:buAutoNum type="arabicPeriod" startAt="6"/>
            </a:pPr>
            <a:r>
              <a:rPr lang="es-MX" altLang="en-US" sz="3000" dirty="0" smtClean="0"/>
              <a:t>Deja a lo atemporal encargarse del tiempo</a:t>
            </a:r>
            <a:endParaRPr lang="en-US" altLang="en-US" sz="3000" dirty="0" smtClean="0"/>
          </a:p>
          <a:p>
            <a:pPr marL="514350" indent="-514350" algn="just" eaLnBrk="1" hangingPunct="1">
              <a:lnSpc>
                <a:spcPct val="100000"/>
              </a:lnSpc>
              <a:buFont typeface="Segoe UI" pitchFamily="34" charset="0"/>
              <a:buAutoNum type="arabicPeriod" startAt="6"/>
            </a:pPr>
            <a:r>
              <a:rPr lang="es-MX" altLang="en-US" sz="3000" dirty="0" smtClean="0"/>
              <a:t>Sentir el </a:t>
            </a:r>
            <a:r>
              <a:rPr lang="es-MX" altLang="en-US" sz="3200" dirty="0" smtClean="0"/>
              <a:t>mundo</a:t>
            </a:r>
            <a:r>
              <a:rPr lang="es-MX" altLang="en-US" sz="3000" dirty="0" smtClean="0"/>
              <a:t> en vez de tratar de entenderlo</a:t>
            </a:r>
          </a:p>
          <a:p>
            <a:pPr marL="514350" indent="-514350" algn="just" eaLnBrk="1" hangingPunct="1">
              <a:lnSpc>
                <a:spcPct val="100000"/>
              </a:lnSpc>
              <a:buFont typeface="Segoe UI" pitchFamily="34" charset="0"/>
              <a:buAutoNum type="arabicPeriod" startAt="6"/>
            </a:pPr>
            <a:r>
              <a:rPr lang="es-MX" altLang="en-US" sz="3000" dirty="0" smtClean="0"/>
              <a:t>Buscar tu misterio personal</a:t>
            </a:r>
          </a:p>
        </p:txBody>
      </p:sp>
      <p:pic>
        <p:nvPicPr>
          <p:cNvPr id="47108" name="Picture 4" descr="C:\Users\Ricardo\Desktop\mistico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710" y="2996439"/>
            <a:ext cx="4956460" cy="3309973"/>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25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40962">
                                            <p:txEl>
                                              <p:pRg st="0" end="0"/>
                                            </p:txEl>
                                          </p:spTgt>
                                        </p:tgtEl>
                                        <p:attrNameLst>
                                          <p:attrName>style.opacity</p:attrName>
                                        </p:attrNameLst>
                                      </p:cBhvr>
                                      <p:to>
                                        <p:strVal val="0.5"/>
                                      </p:to>
                                    </p:set>
                                    <p:animEffect filter="image" prLst="opacity: 0.5">
                                      <p:cBhvr rctx="IE">
                                        <p:cTn id="7" dur="indefinite"/>
                                        <p:tgtEl>
                                          <p:spTgt spid="40962">
                                            <p:txEl>
                                              <p:pRg st="0" end="0"/>
                                            </p:txEl>
                                          </p:spTgt>
                                        </p:tgtEl>
                                      </p:cBhvr>
                                    </p:animEffect>
                                  </p:childTnLst>
                                </p:cTn>
                              </p:par>
                              <p:par>
                                <p:cTn id="8" presetID="9" presetClass="emph" presetSubtype="0" grpId="0" nodeType="withEffect">
                                  <p:stCondLst>
                                    <p:cond delay="0"/>
                                  </p:stCondLst>
                                  <p:childTnLst>
                                    <p:set>
                                      <p:cBhvr rctx="PPT">
                                        <p:cTn id="9" dur="indefinite"/>
                                        <p:tgtEl>
                                          <p:spTgt spid="40962">
                                            <p:txEl>
                                              <p:pRg st="1" end="1"/>
                                            </p:txEl>
                                          </p:spTgt>
                                        </p:tgtEl>
                                        <p:attrNameLst>
                                          <p:attrName>style.opacity</p:attrName>
                                        </p:attrNameLst>
                                      </p:cBhvr>
                                      <p:to>
                                        <p:strVal val="0.5"/>
                                      </p:to>
                                    </p:set>
                                    <p:animEffect filter="image" prLst="opacity: 0.5">
                                      <p:cBhvr rctx="IE">
                                        <p:cTn id="10" dur="indefinite"/>
                                        <p:tgtEl>
                                          <p:spTgt spid="40962">
                                            <p:txEl>
                                              <p:pRg st="1" end="1"/>
                                            </p:txEl>
                                          </p:spTgt>
                                        </p:tgtEl>
                                      </p:cBhvr>
                                    </p:animEffect>
                                  </p:childTnLst>
                                </p:cTn>
                              </p:par>
                              <p:par>
                                <p:cTn id="11" presetID="9" presetClass="emph" presetSubtype="0" grpId="0" nodeType="withEffect">
                                  <p:stCondLst>
                                    <p:cond delay="0"/>
                                  </p:stCondLst>
                                  <p:childTnLst>
                                    <p:set>
                                      <p:cBhvr rctx="PPT">
                                        <p:cTn id="12" dur="indefinite"/>
                                        <p:tgtEl>
                                          <p:spTgt spid="40962">
                                            <p:txEl>
                                              <p:pRg st="2" end="2"/>
                                            </p:txEl>
                                          </p:spTgt>
                                        </p:tgtEl>
                                        <p:attrNameLst>
                                          <p:attrName>style.opacity</p:attrName>
                                        </p:attrNameLst>
                                      </p:cBhvr>
                                      <p:to>
                                        <p:strVal val="0.5"/>
                                      </p:to>
                                    </p:set>
                                    <p:animEffect filter="image" prLst="opacity: 0.5">
                                      <p:cBhvr rctx="IE">
                                        <p:cTn id="13" dur="indefinite"/>
                                        <p:tgtEl>
                                          <p:spTgt spid="40962">
                                            <p:txEl>
                                              <p:pRg st="2" end="2"/>
                                            </p:txEl>
                                          </p:spTgt>
                                        </p:tgtEl>
                                      </p:cBhvr>
                                    </p:animEffect>
                                  </p:childTnLst>
                                </p:cTn>
                              </p:par>
                              <p:par>
                                <p:cTn id="14" presetID="9" presetClass="emph" presetSubtype="0" grpId="0" nodeType="withEffect">
                                  <p:stCondLst>
                                    <p:cond delay="0"/>
                                  </p:stCondLst>
                                  <p:childTnLst>
                                    <p:set>
                                      <p:cBhvr rctx="PPT">
                                        <p:cTn id="15" dur="indefinite"/>
                                        <p:tgtEl>
                                          <p:spTgt spid="40962">
                                            <p:txEl>
                                              <p:pRg st="3" end="3"/>
                                            </p:txEl>
                                          </p:spTgt>
                                        </p:tgtEl>
                                        <p:attrNameLst>
                                          <p:attrName>style.opacity</p:attrName>
                                        </p:attrNameLst>
                                      </p:cBhvr>
                                      <p:to>
                                        <p:strVal val="0.5"/>
                                      </p:to>
                                    </p:set>
                                    <p:animEffect filter="image" prLst="opacity: 0.5">
                                      <p:cBhvr rctx="IE">
                                        <p:cTn id="16" dur="indefinite"/>
                                        <p:tgtEl>
                                          <p:spTgt spid="40962">
                                            <p:txEl>
                                              <p:pRg st="3" end="3"/>
                                            </p:txEl>
                                          </p:spTgt>
                                        </p:tgtEl>
                                      </p:cBhvr>
                                    </p:animEffect>
                                  </p:childTnLst>
                                </p:cTn>
                              </p:par>
                              <p:par>
                                <p:cTn id="17" presetID="9" presetClass="emph" presetSubtype="0" grpId="0" nodeType="withEffect">
                                  <p:stCondLst>
                                    <p:cond delay="0"/>
                                  </p:stCondLst>
                                  <p:childTnLst>
                                    <p:set>
                                      <p:cBhvr rctx="PPT">
                                        <p:cTn id="18" dur="indefinite"/>
                                        <p:tgtEl>
                                          <p:spTgt spid="40962">
                                            <p:txEl>
                                              <p:pRg st="4" end="4"/>
                                            </p:txEl>
                                          </p:spTgt>
                                        </p:tgtEl>
                                        <p:attrNameLst>
                                          <p:attrName>style.opacity</p:attrName>
                                        </p:attrNameLst>
                                      </p:cBhvr>
                                      <p:to>
                                        <p:strVal val="0.5"/>
                                      </p:to>
                                    </p:set>
                                    <p:animEffect filter="image" prLst="opacity: 0.5">
                                      <p:cBhvr rctx="IE">
                                        <p:cTn id="19" dur="indefinite"/>
                                        <p:tgtEl>
                                          <p:spTgt spid="40962">
                                            <p:txEl>
                                              <p:pRg st="4" end="4"/>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47108"/>
                                        </p:tgtEl>
                                        <p:attrNameLst>
                                          <p:attrName>style.visibility</p:attrName>
                                        </p:attrNameLst>
                                      </p:cBhvr>
                                      <p:to>
                                        <p:strVal val="visible"/>
                                      </p:to>
                                    </p:set>
                                    <p:animEffect transition="in" filter="wipe(up)">
                                      <p:cBhvr>
                                        <p:cTn id="22"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1680" y="1196752"/>
            <a:ext cx="5760640" cy="3785652"/>
          </a:xfrm>
          <a:prstGeom prst="rect">
            <a:avLst/>
          </a:prstGeom>
          <a:noFill/>
          <a:scene3d>
            <a:camera prst="orthographicFront"/>
            <a:lightRig rig="threePt" dir="t"/>
          </a:scene3d>
          <a:sp3d>
            <a:bevelT w="165100" prst="coolSlant"/>
          </a:sp3d>
        </p:spPr>
        <p:txBody>
          <a:bodyPr wrap="square" lIns="91440" tIns="45720" rIns="91440" bIns="45720">
            <a:spAutoFit/>
          </a:bodyPr>
          <a:lstStyle/>
          <a:p>
            <a:pPr algn="ctr"/>
            <a:r>
              <a:rPr lang="es-MX" sz="4000" b="1" dirty="0">
                <a:solidFill>
                  <a:srgbClr val="000066"/>
                </a:solidFill>
              </a:rPr>
              <a:t>Muchas gracias a todos los participantes y organizadores por esta oportunidad de compartir y enriquecernos</a:t>
            </a:r>
            <a:r>
              <a:rPr lang="es-MX" sz="4000" dirty="0">
                <a:solidFill>
                  <a:srgbClr val="000066"/>
                </a:solidFill>
              </a:rPr>
              <a:t>.</a:t>
            </a:r>
            <a:endParaRPr lang="en-US" sz="4000" dirty="0">
              <a:solidFill>
                <a:srgbClr val="000066"/>
              </a:solidFill>
            </a:endParaRPr>
          </a:p>
        </p:txBody>
      </p:sp>
      <p:pic>
        <p:nvPicPr>
          <p:cNvPr id="6" name="Picture 5"/>
          <p:cNvPicPr>
            <a:picLocks noChangeAspect="1"/>
          </p:cNvPicPr>
          <p:nvPr/>
        </p:nvPicPr>
        <p:blipFill>
          <a:blip r:embed="rId2"/>
          <a:stretch>
            <a:fillRect/>
          </a:stretch>
        </p:blipFill>
        <p:spPr>
          <a:xfrm>
            <a:off x="6012160" y="4974279"/>
            <a:ext cx="3731075" cy="321896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396692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par>
                                <p:cTn id="7" presetID="53"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3750" fill="hold"/>
                                        <p:tgtEl>
                                          <p:spTgt spid="6"/>
                                        </p:tgtEl>
                                        <p:attrNameLst>
                                          <p:attrName>ppt_w</p:attrName>
                                        </p:attrNameLst>
                                      </p:cBhvr>
                                      <p:tavLst>
                                        <p:tav tm="0">
                                          <p:val>
                                            <p:fltVal val="0"/>
                                          </p:val>
                                        </p:tav>
                                        <p:tav tm="100000">
                                          <p:val>
                                            <p:strVal val="#ppt_w"/>
                                          </p:val>
                                        </p:tav>
                                      </p:tavLst>
                                    </p:anim>
                                    <p:anim calcmode="lin" valueType="num">
                                      <p:cBhvr>
                                        <p:cTn id="10" dur="3750" fill="hold"/>
                                        <p:tgtEl>
                                          <p:spTgt spid="6"/>
                                        </p:tgtEl>
                                        <p:attrNameLst>
                                          <p:attrName>ppt_h</p:attrName>
                                        </p:attrNameLst>
                                      </p:cBhvr>
                                      <p:tavLst>
                                        <p:tav tm="0">
                                          <p:val>
                                            <p:fltVal val="0"/>
                                          </p:val>
                                        </p:tav>
                                        <p:tav tm="100000">
                                          <p:val>
                                            <p:strVal val="#ppt_h"/>
                                          </p:val>
                                        </p:tav>
                                      </p:tavLst>
                                    </p:anim>
                                    <p:animEffect transition="in" filter="fade">
                                      <p:cBhvr>
                                        <p:cTn id="11" dur="3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8964488" cy="6624735"/>
          </a:xfrm>
        </p:spPr>
        <p:txBody>
          <a:bodyPr/>
          <a:lstStyle/>
          <a:p>
            <a:pPr algn="ctr">
              <a:lnSpc>
                <a:spcPct val="80000"/>
              </a:lnSpc>
              <a:defRPr/>
            </a:pPr>
            <a:r>
              <a:rPr lang="en-US" sz="2600" dirty="0">
                <a:solidFill>
                  <a:srgbClr val="000099"/>
                </a:solidFill>
                <a:latin typeface="Rockwell Extra Bold" pitchFamily="18" charset="0"/>
              </a:rPr>
              <a:t>AIU </a:t>
            </a:r>
            <a:r>
              <a:rPr lang="es-MX" sz="2450" dirty="0">
                <a:solidFill>
                  <a:schemeClr val="tx2"/>
                </a:solidFill>
                <a:latin typeface="+mj-lt"/>
              </a:rPr>
              <a:t>surge en la década de 1980 para dar solución a la necesidad de desarrollo integral y sostenible, a través de varias Licenciaturas para los integrantes de los diferentes grupos de empresas que tienen sus socios  fundadores, rompiendo con el esquema tradicional de “saber” por el de “saber hacer”, pasando de la Pedagogía a la </a:t>
            </a:r>
            <a:r>
              <a:rPr lang="es-MX" sz="2450" dirty="0" err="1">
                <a:solidFill>
                  <a:schemeClr val="tx2"/>
                </a:solidFill>
                <a:latin typeface="+mj-lt"/>
              </a:rPr>
              <a:t>Andragogía</a:t>
            </a:r>
            <a:r>
              <a:rPr lang="es-MX" sz="2450" dirty="0">
                <a:solidFill>
                  <a:schemeClr val="tx2"/>
                </a:solidFill>
                <a:latin typeface="+mj-lt"/>
              </a:rPr>
              <a:t> con  énfasis en el capital humano y de la naturaleza como solución </a:t>
            </a:r>
            <a:r>
              <a:rPr lang="es-MX" sz="2450" dirty="0" err="1">
                <a:solidFill>
                  <a:schemeClr val="tx2"/>
                </a:solidFill>
                <a:latin typeface="+mj-lt"/>
              </a:rPr>
              <a:t>sinecuanón</a:t>
            </a:r>
            <a:r>
              <a:rPr lang="es-MX" sz="2450" dirty="0">
                <a:solidFill>
                  <a:schemeClr val="tx2"/>
                </a:solidFill>
                <a:latin typeface="+mj-lt"/>
              </a:rPr>
              <a:t> de un mundo cada vez más globalizado</a:t>
            </a:r>
            <a:r>
              <a:rPr lang="es-MX" sz="2450" dirty="0" smtClean="0">
                <a:solidFill>
                  <a:schemeClr val="tx2"/>
                </a:solidFill>
                <a:latin typeface="+mj-lt"/>
              </a:rPr>
              <a:t>. Con </a:t>
            </a:r>
            <a:r>
              <a:rPr lang="es-MX" sz="2450" dirty="0">
                <a:solidFill>
                  <a:schemeClr val="tx2"/>
                </a:solidFill>
                <a:latin typeface="+mj-lt"/>
              </a:rPr>
              <a:t>los resultados obtenidos  se internacionaliza y se incrementan sus opciones de Licenciatura, siguiendo un crecimiento sostenido de las mismas hasta la actualidad donde se tienen programas a nivel de High </a:t>
            </a:r>
            <a:r>
              <a:rPr lang="es-MX" sz="2450" dirty="0" err="1">
                <a:solidFill>
                  <a:schemeClr val="tx2"/>
                </a:solidFill>
                <a:latin typeface="+mj-lt"/>
              </a:rPr>
              <a:t>school</a:t>
            </a:r>
            <a:r>
              <a:rPr lang="es-MX" sz="2450" dirty="0">
                <a:solidFill>
                  <a:schemeClr val="tx2"/>
                </a:solidFill>
                <a:latin typeface="+mj-lt"/>
              </a:rPr>
              <a:t>, Técnico superior, Licenciatura, Maestría, Doctorado y Postdoctoral con sistema personalizado o currículum  preestablecido, con sistema a Distancia o Semipresencial.</a:t>
            </a:r>
            <a:br>
              <a:rPr lang="es-MX" sz="2450" dirty="0">
                <a:solidFill>
                  <a:schemeClr val="tx2"/>
                </a:solidFill>
                <a:latin typeface="+mj-lt"/>
              </a:rPr>
            </a:br>
            <a:r>
              <a:rPr lang="es-MX" sz="2450" dirty="0">
                <a:solidFill>
                  <a:schemeClr val="tx2"/>
                </a:solidFill>
                <a:latin typeface="+mj-lt"/>
              </a:rPr>
              <a:t>AIU a acreditado a  Universidades e Instituciones extranjeras en sus programas en diferentes países y cuenta con sedes a nivel mundial que agrupan miles de estudiantes en </a:t>
            </a:r>
            <a:r>
              <a:rPr lang="es-MX" sz="2450" dirty="0" smtClean="0">
                <a:solidFill>
                  <a:schemeClr val="tx2"/>
                </a:solidFill>
                <a:latin typeface="+mj-lt"/>
              </a:rPr>
              <a:t>180 países</a:t>
            </a:r>
            <a:r>
              <a:rPr lang="es-MX" sz="2450" dirty="0" smtClean="0">
                <a:solidFill>
                  <a:schemeClr val="tx2"/>
                </a:solidFill>
              </a:rPr>
              <a:t>, entre sus egresados se encuentran presidentes de países, corporaciones, universidades, etc.</a:t>
            </a:r>
            <a:endParaRPr lang="en-US" sz="2450" dirty="0">
              <a:solidFill>
                <a:schemeClr val="tx2"/>
              </a:solidFill>
              <a:latin typeface="Book Antiqua" pitchFamily="18" charset="0"/>
            </a:endParaRPr>
          </a:p>
        </p:txBody>
      </p:sp>
    </p:spTree>
    <p:extLst>
      <p:ext uri="{BB962C8B-B14F-4D97-AF65-F5344CB8AC3E}">
        <p14:creationId xmlns:p14="http://schemas.microsoft.com/office/powerpoint/2010/main" val="14704478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3">
                                            <p:txEl>
                                              <p:pRg st="0" end="0"/>
                                            </p:txEl>
                                          </p:spTgt>
                                        </p:tgtEl>
                                      </p:cBhvr>
                                    </p:animEffect>
                                    <p:animScale>
                                      <p:cBhvr>
                                        <p:cTn id="7" dur="50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3648" y="11017"/>
            <a:ext cx="7740352" cy="6857999"/>
          </a:xfrm>
        </p:spPr>
        <p:txBody>
          <a:bodyPr/>
          <a:lstStyle/>
          <a:p>
            <a:pPr>
              <a:lnSpc>
                <a:spcPct val="100000"/>
              </a:lnSpc>
              <a:defRPr/>
            </a:pPr>
            <a:r>
              <a:rPr lang="es-MX" sz="1350" dirty="0"/>
              <a:t>Nombre:		Ricardo González </a:t>
            </a:r>
            <a:r>
              <a:rPr lang="es-MX" sz="1350" dirty="0" smtClean="0"/>
              <a:t>Muradás</a:t>
            </a:r>
            <a:endParaRPr lang="en-US" sz="1350" dirty="0"/>
          </a:p>
          <a:p>
            <a:pPr>
              <a:lnSpc>
                <a:spcPct val="100000"/>
              </a:lnSpc>
              <a:defRPr/>
            </a:pPr>
            <a:r>
              <a:rPr lang="es-MX" sz="1350" dirty="0"/>
              <a:t>Teléfono:         	</a:t>
            </a:r>
            <a:r>
              <a:rPr lang="es-MX" sz="1350" dirty="0" smtClean="0"/>
              <a:t>808-282-4544</a:t>
            </a:r>
            <a:endParaRPr lang="en-US" sz="1350" dirty="0" smtClean="0"/>
          </a:p>
          <a:p>
            <a:pPr>
              <a:lnSpc>
                <a:spcPct val="100000"/>
              </a:lnSpc>
              <a:defRPr/>
            </a:pPr>
            <a:r>
              <a:rPr lang="es-MX" sz="1350" dirty="0" smtClean="0"/>
              <a:t>	 Correo Electrónico:	</a:t>
            </a:r>
            <a:r>
              <a:rPr lang="es-MX" sz="1350" u="sng" dirty="0" smtClean="0">
                <a:solidFill>
                  <a:srgbClr val="0070C0"/>
                </a:solidFill>
                <a:hlinkClick r:id="rId2"/>
              </a:rPr>
              <a:t>rgonzalez@aiu.edu</a:t>
            </a:r>
            <a:endParaRPr lang="es-MX" sz="1350" u="sng" dirty="0" smtClean="0"/>
          </a:p>
          <a:p>
            <a:pPr>
              <a:defRPr/>
            </a:pPr>
            <a:r>
              <a:rPr lang="es-MX" sz="1350" dirty="0">
                <a:solidFill>
                  <a:srgbClr val="996600"/>
                </a:solidFill>
              </a:rPr>
              <a:t>		</a:t>
            </a:r>
            <a:r>
              <a:rPr lang="es-MX" sz="1350" u="sng" dirty="0">
                <a:solidFill>
                  <a:schemeClr val="accent6">
                    <a:lumMod val="75000"/>
                  </a:schemeClr>
                </a:solidFill>
              </a:rPr>
              <a:t>EXPERIENCIA</a:t>
            </a:r>
            <a:endParaRPr lang="en-US" sz="1350" u="sng" dirty="0">
              <a:solidFill>
                <a:schemeClr val="accent6">
                  <a:lumMod val="75000"/>
                </a:schemeClr>
              </a:solidFill>
            </a:endParaRPr>
          </a:p>
          <a:p>
            <a:pPr marL="285750" indent="-285750">
              <a:lnSpc>
                <a:spcPct val="100000"/>
              </a:lnSpc>
              <a:buFont typeface="Arial" panose="020B0604020202020204" pitchFamily="34" charset="0"/>
              <a:buChar char="•"/>
              <a:defRPr/>
            </a:pPr>
            <a:r>
              <a:rPr lang="es-MX" sz="1350" dirty="0">
                <a:solidFill>
                  <a:srgbClr val="000046"/>
                </a:solidFill>
              </a:rPr>
              <a:t>Expositor de diferentes tópicos empresariales, educacionales y sociales a nivel internacional en foros diferentes con asistencia multidisciplinaria y multicultural.</a:t>
            </a:r>
            <a:endParaRPr lang="en-US" sz="1350" dirty="0">
              <a:solidFill>
                <a:srgbClr val="000046"/>
              </a:solidFill>
            </a:endParaRPr>
          </a:p>
          <a:p>
            <a:pPr marL="285750" indent="-285750">
              <a:lnSpc>
                <a:spcPct val="100000"/>
              </a:lnSpc>
              <a:buFont typeface="Arial" panose="020B0604020202020204" pitchFamily="34" charset="0"/>
              <a:buChar char="•"/>
              <a:defRPr/>
            </a:pPr>
            <a:r>
              <a:rPr lang="es-MX" sz="1350" dirty="0">
                <a:solidFill>
                  <a:srgbClr val="000046"/>
                </a:solidFill>
              </a:rPr>
              <a:t>Catedrático Universitario en materias presénciales de ingeniería, química, psicología, educación, humanidades y empresariales a nivel universitario.</a:t>
            </a:r>
            <a:endParaRPr lang="en-US" sz="1350" dirty="0">
              <a:solidFill>
                <a:srgbClr val="000046"/>
              </a:solidFill>
            </a:endParaRPr>
          </a:p>
          <a:p>
            <a:pPr marL="285750" indent="-285750">
              <a:lnSpc>
                <a:spcPct val="100000"/>
              </a:lnSpc>
              <a:buFont typeface="Arial" panose="020B0604020202020204" pitchFamily="34" charset="0"/>
              <a:buChar char="•"/>
              <a:defRPr/>
            </a:pPr>
            <a:r>
              <a:rPr lang="es-MX" sz="1350" dirty="0">
                <a:solidFill>
                  <a:srgbClr val="000046"/>
                </a:solidFill>
              </a:rPr>
              <a:t>Asesor y Tutor de estudiantes universitarios desde 1995 en estudios alternativos en diferentes universidades.</a:t>
            </a:r>
            <a:endParaRPr lang="en-US" sz="1350" dirty="0">
              <a:solidFill>
                <a:srgbClr val="000046"/>
              </a:solidFill>
            </a:endParaRPr>
          </a:p>
          <a:p>
            <a:pPr marL="285750" indent="-285750">
              <a:lnSpc>
                <a:spcPct val="100000"/>
              </a:lnSpc>
              <a:buFont typeface="Arial" panose="020B0604020202020204" pitchFamily="34" charset="0"/>
              <a:buChar char="•"/>
              <a:defRPr/>
            </a:pPr>
            <a:r>
              <a:rPr lang="es-MX" sz="1350" dirty="0">
                <a:solidFill>
                  <a:srgbClr val="000046"/>
                </a:solidFill>
              </a:rPr>
              <a:t>Miembro del consejo y/o socio y/o Director de organizaciones en las áreas de inversión, servicios, educación, industrial y filantrópicas.</a:t>
            </a:r>
            <a:endParaRPr lang="en-US" sz="1350" dirty="0">
              <a:solidFill>
                <a:srgbClr val="000046"/>
              </a:solidFill>
            </a:endParaRPr>
          </a:p>
          <a:p>
            <a:pPr marL="285750" indent="-285750">
              <a:lnSpc>
                <a:spcPct val="100000"/>
              </a:lnSpc>
              <a:buFont typeface="Arial" panose="020B0604020202020204" pitchFamily="34" charset="0"/>
              <a:buChar char="•"/>
              <a:defRPr/>
            </a:pPr>
            <a:r>
              <a:rPr lang="es-MX" sz="1350" dirty="0">
                <a:solidFill>
                  <a:srgbClr val="000046"/>
                </a:solidFill>
              </a:rPr>
              <a:t>Asesor de desarrollo organizacional y financiero a nivel directivo y/o de consejo.</a:t>
            </a:r>
            <a:endParaRPr lang="en-US" sz="1350" dirty="0">
              <a:solidFill>
                <a:srgbClr val="000046"/>
              </a:solidFill>
            </a:endParaRPr>
          </a:p>
          <a:p>
            <a:pPr marL="285750" indent="-285750">
              <a:lnSpc>
                <a:spcPct val="100000"/>
              </a:lnSpc>
              <a:buFont typeface="Arial" panose="020B0604020202020204" pitchFamily="34" charset="0"/>
              <a:buChar char="•"/>
              <a:defRPr/>
            </a:pPr>
            <a:r>
              <a:rPr lang="es-MX" sz="1350" dirty="0">
                <a:solidFill>
                  <a:srgbClr val="000046"/>
                </a:solidFill>
              </a:rPr>
              <a:t>Terapeuta </a:t>
            </a:r>
            <a:r>
              <a:rPr lang="es-MX" sz="1350" dirty="0" smtClean="0">
                <a:solidFill>
                  <a:srgbClr val="000046"/>
                </a:solidFill>
              </a:rPr>
              <a:t>multidimensional </a:t>
            </a:r>
            <a:r>
              <a:rPr lang="es-MX" sz="1350" dirty="0">
                <a:solidFill>
                  <a:srgbClr val="000046"/>
                </a:solidFill>
              </a:rPr>
              <a:t>de manera individual y grupal.</a:t>
            </a:r>
            <a:endParaRPr lang="en-US" sz="1350" dirty="0">
              <a:solidFill>
                <a:srgbClr val="000046"/>
              </a:solidFill>
            </a:endParaRPr>
          </a:p>
          <a:p>
            <a:pPr marL="285750" indent="-285750">
              <a:lnSpc>
                <a:spcPct val="100000"/>
              </a:lnSpc>
              <a:buFont typeface="Arial" panose="020B0604020202020204" pitchFamily="34" charset="0"/>
              <a:buChar char="•"/>
              <a:defRPr/>
            </a:pPr>
            <a:r>
              <a:rPr lang="es-MX" sz="1350" dirty="0">
                <a:solidFill>
                  <a:srgbClr val="000046"/>
                </a:solidFill>
              </a:rPr>
              <a:t>Conductor e invitado en diferentes programas de radio y televisión.</a:t>
            </a:r>
            <a:endParaRPr lang="en-US" sz="1350" dirty="0">
              <a:solidFill>
                <a:srgbClr val="000046"/>
              </a:solidFill>
            </a:endParaRPr>
          </a:p>
          <a:p>
            <a:pPr>
              <a:lnSpc>
                <a:spcPct val="100000"/>
              </a:lnSpc>
              <a:defRPr/>
            </a:pPr>
            <a:r>
              <a:rPr lang="es-MX" sz="1350" dirty="0">
                <a:solidFill>
                  <a:srgbClr val="996600"/>
                </a:solidFill>
              </a:rPr>
              <a:t>		</a:t>
            </a:r>
            <a:r>
              <a:rPr lang="es-MX" sz="1350" u="sng" dirty="0">
                <a:solidFill>
                  <a:schemeClr val="accent6">
                    <a:lumMod val="75000"/>
                  </a:schemeClr>
                </a:solidFill>
              </a:rPr>
              <a:t>EDUCACIÓN</a:t>
            </a:r>
            <a:endParaRPr lang="en-US" sz="1350" u="sng" dirty="0">
              <a:solidFill>
                <a:schemeClr val="accent6">
                  <a:lumMod val="75000"/>
                </a:schemeClr>
              </a:solidFill>
            </a:endParaRPr>
          </a:p>
          <a:p>
            <a:pPr>
              <a:lnSpc>
                <a:spcPct val="100000"/>
              </a:lnSpc>
              <a:buFont typeface="Arial" charset="0"/>
              <a:buChar char="•"/>
              <a:defRPr/>
            </a:pPr>
            <a:r>
              <a:rPr lang="es-MX" sz="1350" dirty="0">
                <a:solidFill>
                  <a:srgbClr val="002060"/>
                </a:solidFill>
              </a:rPr>
              <a:t>Ingeniero Químico con Mención Honorífica, UNAM. </a:t>
            </a:r>
            <a:endParaRPr lang="en-US" sz="1350" dirty="0">
              <a:solidFill>
                <a:srgbClr val="002060"/>
              </a:solidFill>
            </a:endParaRPr>
          </a:p>
          <a:p>
            <a:pPr>
              <a:lnSpc>
                <a:spcPct val="100000"/>
              </a:lnSpc>
              <a:buFont typeface="Arial" charset="0"/>
              <a:buChar char="•"/>
              <a:defRPr/>
            </a:pPr>
            <a:r>
              <a:rPr lang="es-MX" sz="1350" dirty="0">
                <a:solidFill>
                  <a:srgbClr val="002060"/>
                </a:solidFill>
              </a:rPr>
              <a:t>Maestría en Administración de Empresas, UNAM.</a:t>
            </a:r>
            <a:endParaRPr lang="en-US" sz="1350" dirty="0">
              <a:solidFill>
                <a:srgbClr val="002060"/>
              </a:solidFill>
            </a:endParaRPr>
          </a:p>
          <a:p>
            <a:pPr>
              <a:lnSpc>
                <a:spcPct val="100000"/>
              </a:lnSpc>
              <a:buFont typeface="Arial" charset="0"/>
              <a:buChar char="•"/>
              <a:defRPr/>
            </a:pPr>
            <a:r>
              <a:rPr lang="es-MX" sz="1350" dirty="0">
                <a:solidFill>
                  <a:srgbClr val="002060"/>
                </a:solidFill>
              </a:rPr>
              <a:t>Licenciatura  en Desarrollo Humano, ITACA </a:t>
            </a:r>
            <a:r>
              <a:rPr lang="es-MX" sz="1350" dirty="0" err="1">
                <a:solidFill>
                  <a:srgbClr val="002060"/>
                </a:solidFill>
              </a:rPr>
              <a:t>Institute</a:t>
            </a:r>
            <a:r>
              <a:rPr lang="es-MX" sz="1350" dirty="0">
                <a:solidFill>
                  <a:srgbClr val="002060"/>
                </a:solidFill>
              </a:rPr>
              <a:t>.</a:t>
            </a:r>
            <a:endParaRPr lang="en-US" sz="1350" dirty="0">
              <a:solidFill>
                <a:srgbClr val="002060"/>
              </a:solidFill>
            </a:endParaRPr>
          </a:p>
          <a:p>
            <a:pPr>
              <a:lnSpc>
                <a:spcPct val="100000"/>
              </a:lnSpc>
              <a:buFont typeface="Arial" charset="0"/>
              <a:buChar char="•"/>
              <a:defRPr/>
            </a:pPr>
            <a:r>
              <a:rPr lang="es-MX" sz="1350" dirty="0">
                <a:solidFill>
                  <a:srgbClr val="002060"/>
                </a:solidFill>
              </a:rPr>
              <a:t>Doctorado en Administración de Empresas, </a:t>
            </a:r>
            <a:r>
              <a:rPr lang="es-MX" sz="1350" dirty="0" err="1">
                <a:solidFill>
                  <a:srgbClr val="002060"/>
                </a:solidFill>
              </a:rPr>
              <a:t>Pacific</a:t>
            </a:r>
            <a:r>
              <a:rPr lang="es-MX" sz="1350" dirty="0">
                <a:solidFill>
                  <a:srgbClr val="002060"/>
                </a:solidFill>
              </a:rPr>
              <a:t> Western </a:t>
            </a:r>
            <a:r>
              <a:rPr lang="es-MX" sz="1350" dirty="0" err="1">
                <a:solidFill>
                  <a:srgbClr val="002060"/>
                </a:solidFill>
              </a:rPr>
              <a:t>University</a:t>
            </a:r>
            <a:r>
              <a:rPr lang="es-MX" sz="1350" dirty="0">
                <a:solidFill>
                  <a:srgbClr val="002060"/>
                </a:solidFill>
              </a:rPr>
              <a:t>.</a:t>
            </a:r>
            <a:endParaRPr lang="en-US" sz="1350" dirty="0">
              <a:solidFill>
                <a:srgbClr val="002060"/>
              </a:solidFill>
            </a:endParaRPr>
          </a:p>
          <a:p>
            <a:pPr>
              <a:lnSpc>
                <a:spcPct val="100000"/>
              </a:lnSpc>
              <a:buFont typeface="Arial" charset="0"/>
              <a:buChar char="•"/>
              <a:defRPr/>
            </a:pPr>
            <a:r>
              <a:rPr lang="es-MX" sz="1350" dirty="0">
                <a:solidFill>
                  <a:srgbClr val="002060"/>
                </a:solidFill>
              </a:rPr>
              <a:t>Doctorado en Educación, </a:t>
            </a:r>
            <a:r>
              <a:rPr lang="es-MX" sz="1350" dirty="0" err="1">
                <a:solidFill>
                  <a:srgbClr val="002060"/>
                </a:solidFill>
              </a:rPr>
              <a:t>Atlantic</a:t>
            </a:r>
            <a:r>
              <a:rPr lang="es-MX" sz="1350" dirty="0">
                <a:solidFill>
                  <a:srgbClr val="002060"/>
                </a:solidFill>
              </a:rPr>
              <a:t> International </a:t>
            </a:r>
            <a:r>
              <a:rPr lang="es-MX" sz="1350" dirty="0" err="1">
                <a:solidFill>
                  <a:srgbClr val="002060"/>
                </a:solidFill>
              </a:rPr>
              <a:t>University</a:t>
            </a:r>
            <a:r>
              <a:rPr lang="es-MX" sz="1350" dirty="0">
                <a:solidFill>
                  <a:srgbClr val="002060"/>
                </a:solidFill>
              </a:rPr>
              <a:t>.</a:t>
            </a:r>
            <a:endParaRPr lang="en-US" sz="1350" dirty="0">
              <a:solidFill>
                <a:srgbClr val="002060"/>
              </a:solidFill>
            </a:endParaRPr>
          </a:p>
          <a:p>
            <a:pPr>
              <a:lnSpc>
                <a:spcPct val="100000"/>
              </a:lnSpc>
              <a:buFont typeface="Arial" charset="0"/>
              <a:buChar char="•"/>
              <a:defRPr/>
            </a:pPr>
            <a:r>
              <a:rPr lang="es-MX" sz="1350" dirty="0">
                <a:solidFill>
                  <a:srgbClr val="002060"/>
                </a:solidFill>
              </a:rPr>
              <a:t>Diferentes cursos de postgrados y postdoctorales en Educación, Negocios y Medicina Alternativa. </a:t>
            </a:r>
            <a:r>
              <a:rPr lang="en-US" sz="1350" dirty="0">
                <a:solidFill>
                  <a:srgbClr val="002060"/>
                </a:solidFill>
              </a:rPr>
              <a:t>Harvard University, University of Miami, Osaka </a:t>
            </a:r>
            <a:r>
              <a:rPr lang="en-US" sz="1350" dirty="0" err="1">
                <a:solidFill>
                  <a:srgbClr val="002060"/>
                </a:solidFill>
              </a:rPr>
              <a:t>Gakuin</a:t>
            </a:r>
            <a:r>
              <a:rPr lang="en-US" sz="1350" dirty="0">
                <a:solidFill>
                  <a:srgbClr val="002060"/>
                </a:solidFill>
              </a:rPr>
              <a:t> University, </a:t>
            </a:r>
            <a:r>
              <a:rPr lang="en-US" sz="1350" dirty="0" smtClean="0">
                <a:solidFill>
                  <a:srgbClr val="002060"/>
                </a:solidFill>
              </a:rPr>
              <a:t>MIT, USDLA, FETC, </a:t>
            </a:r>
            <a:r>
              <a:rPr lang="en-US" sz="1350" dirty="0" err="1" smtClean="0">
                <a:solidFill>
                  <a:srgbClr val="002060"/>
                </a:solidFill>
              </a:rPr>
              <a:t>FDLAy</a:t>
            </a:r>
            <a:r>
              <a:rPr lang="en-US" sz="1350" dirty="0" smtClean="0">
                <a:solidFill>
                  <a:srgbClr val="002060"/>
                </a:solidFill>
              </a:rPr>
              <a:t> </a:t>
            </a:r>
            <a:r>
              <a:rPr lang="en-US" sz="1350" dirty="0" err="1">
                <a:solidFill>
                  <a:srgbClr val="002060"/>
                </a:solidFill>
              </a:rPr>
              <a:t>otras</a:t>
            </a:r>
            <a:r>
              <a:rPr lang="en-US" sz="1350" dirty="0">
                <a:solidFill>
                  <a:srgbClr val="002060"/>
                </a:solidFill>
              </a:rPr>
              <a:t>.</a:t>
            </a:r>
          </a:p>
          <a:p>
            <a:pPr>
              <a:lnSpc>
                <a:spcPct val="100000"/>
              </a:lnSpc>
              <a:buFont typeface="Arial" charset="0"/>
              <a:buChar char="•"/>
              <a:defRPr/>
            </a:pPr>
            <a:r>
              <a:rPr lang="es-MX" sz="1350" dirty="0">
                <a:solidFill>
                  <a:srgbClr val="002060"/>
                </a:solidFill>
              </a:rPr>
              <a:t>Asistencia a infinidad de cursos y conferencias de actualización y desarrollo.</a:t>
            </a:r>
            <a:endParaRPr lang="en-US" sz="1350" dirty="0">
              <a:solidFill>
                <a:srgbClr val="002060"/>
              </a:solidFill>
            </a:endParaRPr>
          </a:p>
          <a:p>
            <a:pPr>
              <a:lnSpc>
                <a:spcPct val="100000"/>
              </a:lnSpc>
              <a:buFont typeface="Arial" charset="0"/>
              <a:buChar char="•"/>
              <a:defRPr/>
            </a:pPr>
            <a:r>
              <a:rPr lang="es-MX" sz="1350" dirty="0">
                <a:solidFill>
                  <a:srgbClr val="002060"/>
                </a:solidFill>
              </a:rPr>
              <a:t>Miembro de las más importantes asociaciones de ciencias, humanidades y negocios.</a:t>
            </a:r>
            <a:endParaRPr lang="en-US" sz="1350" dirty="0">
              <a:solidFill>
                <a:srgbClr val="002060"/>
              </a:solidFill>
            </a:endParaRPr>
          </a:p>
          <a:p>
            <a:pPr>
              <a:lnSpc>
                <a:spcPct val="100000"/>
              </a:lnSpc>
              <a:defRPr/>
            </a:pPr>
            <a:r>
              <a:rPr lang="en-US" sz="1350" dirty="0">
                <a:solidFill>
                  <a:srgbClr val="000066"/>
                </a:solidFill>
              </a:rPr>
              <a:t>		</a:t>
            </a:r>
            <a:r>
              <a:rPr lang="es-MX" sz="1350" u="sng" dirty="0">
                <a:solidFill>
                  <a:schemeClr val="accent6">
                    <a:lumMod val="75000"/>
                  </a:schemeClr>
                </a:solidFill>
              </a:rPr>
              <a:t>MISIÓN DE VIDA</a:t>
            </a:r>
            <a:endParaRPr lang="en-US" sz="1350" u="sng" dirty="0">
              <a:solidFill>
                <a:schemeClr val="accent6">
                  <a:lumMod val="75000"/>
                </a:schemeClr>
              </a:solidFill>
            </a:endParaRPr>
          </a:p>
          <a:p>
            <a:pPr>
              <a:lnSpc>
                <a:spcPct val="100000"/>
              </a:lnSpc>
              <a:buFont typeface="Arial" pitchFamily="34" charset="0"/>
              <a:buChar char="•"/>
              <a:defRPr/>
            </a:pPr>
            <a:r>
              <a:rPr lang="es-MX" sz="1350" dirty="0">
                <a:solidFill>
                  <a:srgbClr val="FFFFFF"/>
                </a:solidFill>
              </a:rPr>
              <a:t>Desarrollo int</a:t>
            </a:r>
            <a:r>
              <a:rPr lang="es-MX" sz="1350" dirty="0">
                <a:solidFill>
                  <a:srgbClr val="002060"/>
                </a:solidFill>
              </a:rPr>
              <a:t>egral sostenible de la evolución humana.</a:t>
            </a:r>
            <a:endParaRPr lang="en-US" sz="1350" dirty="0">
              <a:solidFill>
                <a:srgbClr val="002060"/>
              </a:solidFill>
            </a:endParaRPr>
          </a:p>
        </p:txBody>
      </p:sp>
      <p:pic>
        <p:nvPicPr>
          <p:cNvPr id="5" name="Picture 4"/>
          <p:cNvPicPr>
            <a:picLocks noChangeAspect="1"/>
          </p:cNvPicPr>
          <p:nvPr/>
        </p:nvPicPr>
        <p:blipFill>
          <a:blip r:embed="rId3"/>
          <a:stretch>
            <a:fillRect/>
          </a:stretch>
        </p:blipFill>
        <p:spPr>
          <a:xfrm>
            <a:off x="-108520" y="764704"/>
            <a:ext cx="1792379" cy="1799163"/>
          </a:xfrm>
          <a:prstGeom prst="rect">
            <a:avLst/>
          </a:prstGeom>
        </p:spPr>
      </p:pic>
    </p:spTree>
    <p:extLst>
      <p:ext uri="{BB962C8B-B14F-4D97-AF65-F5344CB8AC3E}">
        <p14:creationId xmlns:p14="http://schemas.microsoft.com/office/powerpoint/2010/main" val="1845300711"/>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6250"/>
                                        <p:tgtEl>
                                          <p:spTgt spid="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6250"/>
                                        <p:tgtEl>
                                          <p:spTgt spid="3">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6250"/>
                                        <p:tgtEl>
                                          <p:spTgt spid="3">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6250"/>
                                        <p:tgtEl>
                                          <p:spTgt spid="3">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6250"/>
                                        <p:tgtEl>
                                          <p:spTgt spid="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6250"/>
                                        <p:tgtEl>
                                          <p:spTgt spid="3">
                                            <p:txEl>
                                              <p:pRg st="5" end="5"/>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down)">
                                      <p:cBhvr>
                                        <p:cTn id="30" dur="6250"/>
                                        <p:tgtEl>
                                          <p:spTgt spid="3">
                                            <p:txEl>
                                              <p:pRg st="6" end="6"/>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down)">
                                      <p:cBhvr>
                                        <p:cTn id="33" dur="6250"/>
                                        <p:tgtEl>
                                          <p:spTgt spid="3">
                                            <p:txEl>
                                              <p:pRg st="7" end="7"/>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ipe(down)">
                                      <p:cBhvr>
                                        <p:cTn id="36" dur="6250"/>
                                        <p:tgtEl>
                                          <p:spTgt spid="3">
                                            <p:txEl>
                                              <p:pRg st="8" end="8"/>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down)">
                                      <p:cBhvr>
                                        <p:cTn id="39" dur="6250"/>
                                        <p:tgtEl>
                                          <p:spTgt spid="3">
                                            <p:txEl>
                                              <p:pRg st="9" end="9"/>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ipe(down)">
                                      <p:cBhvr>
                                        <p:cTn id="42" dur="6250"/>
                                        <p:tgtEl>
                                          <p:spTgt spid="3">
                                            <p:txEl>
                                              <p:pRg st="10" end="10"/>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wipe(down)">
                                      <p:cBhvr>
                                        <p:cTn id="45" dur="6250"/>
                                        <p:tgtEl>
                                          <p:spTgt spid="3">
                                            <p:txEl>
                                              <p:pRg st="11" end="11"/>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wipe(down)">
                                      <p:cBhvr>
                                        <p:cTn id="48" dur="6250"/>
                                        <p:tgtEl>
                                          <p:spTgt spid="3">
                                            <p:txEl>
                                              <p:pRg st="12" end="12"/>
                                            </p:tx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wipe(down)">
                                      <p:cBhvr>
                                        <p:cTn id="51" dur="6250"/>
                                        <p:tgtEl>
                                          <p:spTgt spid="3">
                                            <p:txEl>
                                              <p:pRg st="13" end="13"/>
                                            </p:tx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
                                            <p:txEl>
                                              <p:pRg st="14" end="14"/>
                                            </p:txEl>
                                          </p:spTgt>
                                        </p:tgtEl>
                                        <p:attrNameLst>
                                          <p:attrName>style.visibility</p:attrName>
                                        </p:attrNameLst>
                                      </p:cBhvr>
                                      <p:to>
                                        <p:strVal val="visible"/>
                                      </p:to>
                                    </p:set>
                                    <p:animEffect transition="in" filter="wipe(down)">
                                      <p:cBhvr>
                                        <p:cTn id="54" dur="6250"/>
                                        <p:tgtEl>
                                          <p:spTgt spid="3">
                                            <p:txEl>
                                              <p:pRg st="14" end="14"/>
                                            </p:tx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animEffect transition="in" filter="wipe(down)">
                                      <p:cBhvr>
                                        <p:cTn id="57" dur="6250"/>
                                        <p:tgtEl>
                                          <p:spTgt spid="3">
                                            <p:txEl>
                                              <p:pRg st="15" end="15"/>
                                            </p:txEl>
                                          </p:spTgt>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
                                            <p:txEl>
                                              <p:pRg st="16" end="16"/>
                                            </p:txEl>
                                          </p:spTgt>
                                        </p:tgtEl>
                                        <p:attrNameLst>
                                          <p:attrName>style.visibility</p:attrName>
                                        </p:attrNameLst>
                                      </p:cBhvr>
                                      <p:to>
                                        <p:strVal val="visible"/>
                                      </p:to>
                                    </p:set>
                                    <p:animEffect transition="in" filter="wipe(down)">
                                      <p:cBhvr>
                                        <p:cTn id="60" dur="6250"/>
                                        <p:tgtEl>
                                          <p:spTgt spid="3">
                                            <p:txEl>
                                              <p:pRg st="16" end="16"/>
                                            </p:tx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
                                            <p:txEl>
                                              <p:pRg st="17" end="17"/>
                                            </p:txEl>
                                          </p:spTgt>
                                        </p:tgtEl>
                                        <p:attrNameLst>
                                          <p:attrName>style.visibility</p:attrName>
                                        </p:attrNameLst>
                                      </p:cBhvr>
                                      <p:to>
                                        <p:strVal val="visible"/>
                                      </p:to>
                                    </p:set>
                                    <p:animEffect transition="in" filter="wipe(down)">
                                      <p:cBhvr>
                                        <p:cTn id="63" dur="6250"/>
                                        <p:tgtEl>
                                          <p:spTgt spid="3">
                                            <p:txEl>
                                              <p:pRg st="17" end="17"/>
                                            </p:txEl>
                                          </p:spTgt>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
                                            <p:txEl>
                                              <p:pRg st="18" end="18"/>
                                            </p:txEl>
                                          </p:spTgt>
                                        </p:tgtEl>
                                        <p:attrNameLst>
                                          <p:attrName>style.visibility</p:attrName>
                                        </p:attrNameLst>
                                      </p:cBhvr>
                                      <p:to>
                                        <p:strVal val="visible"/>
                                      </p:to>
                                    </p:set>
                                    <p:animEffect transition="in" filter="wipe(down)">
                                      <p:cBhvr>
                                        <p:cTn id="66" dur="6250"/>
                                        <p:tgtEl>
                                          <p:spTgt spid="3">
                                            <p:txEl>
                                              <p:pRg st="18" end="18"/>
                                            </p:txEl>
                                          </p:spTgt>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
                                            <p:txEl>
                                              <p:pRg st="19" end="19"/>
                                            </p:txEl>
                                          </p:spTgt>
                                        </p:tgtEl>
                                        <p:attrNameLst>
                                          <p:attrName>style.visibility</p:attrName>
                                        </p:attrNameLst>
                                      </p:cBhvr>
                                      <p:to>
                                        <p:strVal val="visible"/>
                                      </p:to>
                                    </p:set>
                                    <p:animEffect transition="in" filter="wipe(down)">
                                      <p:cBhvr>
                                        <p:cTn id="69" dur="6250"/>
                                        <p:tgtEl>
                                          <p:spTgt spid="3">
                                            <p:txEl>
                                              <p:pRg st="19" end="19"/>
                                            </p:txEl>
                                          </p:spTgt>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
                                            <p:txEl>
                                              <p:pRg st="20" end="20"/>
                                            </p:txEl>
                                          </p:spTgt>
                                        </p:tgtEl>
                                        <p:attrNameLst>
                                          <p:attrName>style.visibility</p:attrName>
                                        </p:attrNameLst>
                                      </p:cBhvr>
                                      <p:to>
                                        <p:strVal val="visible"/>
                                      </p:to>
                                    </p:set>
                                    <p:animEffect transition="in" filter="wipe(down)">
                                      <p:cBhvr>
                                        <p:cTn id="72" dur="6250"/>
                                        <p:tgtEl>
                                          <p:spTgt spid="3">
                                            <p:txEl>
                                              <p:pRg st="20" end="20"/>
                                            </p:txEl>
                                          </p:spTgt>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
                                            <p:txEl>
                                              <p:pRg st="21" end="21"/>
                                            </p:txEl>
                                          </p:spTgt>
                                        </p:tgtEl>
                                        <p:attrNameLst>
                                          <p:attrName>style.visibility</p:attrName>
                                        </p:attrNameLst>
                                      </p:cBhvr>
                                      <p:to>
                                        <p:strVal val="visible"/>
                                      </p:to>
                                    </p:set>
                                    <p:animEffect transition="in" filter="wipe(down)">
                                      <p:cBhvr>
                                        <p:cTn id="75" dur="6250"/>
                                        <p:tgtEl>
                                          <p:spTgt spid="3">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8568952" cy="768146"/>
          </a:xfrm>
          <a:prstGeom prst="rect">
            <a:avLst/>
          </a:prstGeom>
          <a:noFill/>
          <a:ln>
            <a:noFill/>
          </a:ln>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dashDot"/>
                <a:miter lim="800000"/>
                <a:headEnd/>
                <a:tailEnd/>
              </a14:hiddenLine>
            </a:ext>
          </a:extLst>
        </p:spPr>
      </p:pic>
      <p:sp>
        <p:nvSpPr>
          <p:cNvPr id="3" name="Rectangle 2"/>
          <p:cNvSpPr/>
          <p:nvPr/>
        </p:nvSpPr>
        <p:spPr>
          <a:xfrm>
            <a:off x="2483768" y="830317"/>
            <a:ext cx="6624736" cy="5262979"/>
          </a:xfrm>
          <a:prstGeom prst="rect">
            <a:avLst/>
          </a:prstGeom>
        </p:spPr>
        <p:txBody>
          <a:bodyPr wrap="square">
            <a:spAutoFit/>
          </a:bodyPr>
          <a:lstStyle/>
          <a:p>
            <a:pPr algn="ctr"/>
            <a:r>
              <a:rPr lang="es-ES" sz="2800" b="1" u="sng" dirty="0" smtClean="0">
                <a:solidFill>
                  <a:srgbClr val="C00000"/>
                </a:solidFill>
              </a:rPr>
              <a:t>SEMANTICA</a:t>
            </a:r>
          </a:p>
          <a:p>
            <a:r>
              <a:rPr lang="es-ES" sz="2200" b="1" u="sng" dirty="0" smtClean="0">
                <a:solidFill>
                  <a:srgbClr val="008000"/>
                </a:solidFill>
                <a:latin typeface="Aharoni" panose="02010803020104030203" pitchFamily="2" charset="-79"/>
                <a:cs typeface="Aharoni" panose="02010803020104030203" pitchFamily="2" charset="-79"/>
              </a:rPr>
              <a:t>CONGRESO: </a:t>
            </a:r>
            <a:r>
              <a:rPr lang="es-ES" sz="2200" b="1" dirty="0" smtClean="0"/>
              <a:t>Reunión o conferencia generalmente 	periódica.</a:t>
            </a:r>
          </a:p>
          <a:p>
            <a:r>
              <a:rPr lang="es-ES" sz="2200" b="1" u="sng" dirty="0" smtClean="0">
                <a:solidFill>
                  <a:srgbClr val="008000"/>
                </a:solidFill>
                <a:latin typeface="Aharoni" panose="02010803020104030203" pitchFamily="2" charset="-79"/>
                <a:cs typeface="Aharoni" panose="02010803020104030203" pitchFamily="2" charset="-79"/>
              </a:rPr>
              <a:t>INTERNACIONAL</a:t>
            </a:r>
            <a:r>
              <a:rPr lang="es-ES" sz="2200" b="1" dirty="0" smtClean="0"/>
              <a:t>: Interacción entre diferentes 	países.</a:t>
            </a:r>
          </a:p>
          <a:p>
            <a:r>
              <a:rPr lang="es-ES" sz="2200" b="1" u="sng" dirty="0" smtClean="0">
                <a:solidFill>
                  <a:srgbClr val="008000"/>
                </a:solidFill>
                <a:latin typeface="Aharoni" panose="02010803020104030203" pitchFamily="2" charset="-79"/>
                <a:cs typeface="Aharoni" panose="02010803020104030203" pitchFamily="2" charset="-79"/>
              </a:rPr>
              <a:t>EDUCACIÓN</a:t>
            </a:r>
            <a:r>
              <a:rPr lang="es-ES" sz="2200" b="1" dirty="0" smtClean="0"/>
              <a:t>: Del Latín EDUCERE = Sacar o 	extraer.</a:t>
            </a:r>
          </a:p>
          <a:p>
            <a:r>
              <a:rPr lang="es-ES" sz="2200" b="1" u="sng" dirty="0" smtClean="0">
                <a:solidFill>
                  <a:srgbClr val="008000"/>
                </a:solidFill>
                <a:latin typeface="Aharoni" panose="02010803020104030203" pitchFamily="2" charset="-79"/>
                <a:cs typeface="Aharoni" panose="02010803020104030203" pitchFamily="2" charset="-79"/>
              </a:rPr>
              <a:t>ENESMAPO:</a:t>
            </a:r>
            <a:r>
              <a:rPr lang="es-ES" sz="2200" b="1" dirty="0"/>
              <a:t> </a:t>
            </a:r>
            <a:r>
              <a:rPr lang="es-ES" sz="2200" b="1" dirty="0" smtClean="0"/>
              <a:t>Escuela normal de estudios 	superiores del Magisterio Potosino.</a:t>
            </a:r>
          </a:p>
          <a:p>
            <a:r>
              <a:rPr lang="es-ES" sz="2200" b="1" u="sng" dirty="0" smtClean="0">
                <a:solidFill>
                  <a:srgbClr val="008000"/>
                </a:solidFill>
                <a:latin typeface="Aharoni" panose="02010803020104030203" pitchFamily="2" charset="-79"/>
                <a:cs typeface="Aharoni" panose="02010803020104030203" pitchFamily="2" charset="-79"/>
              </a:rPr>
              <a:t>HORIZONTE: </a:t>
            </a:r>
            <a:r>
              <a:rPr lang="es-ES" sz="2200" b="1" dirty="0"/>
              <a:t>Del </a:t>
            </a:r>
            <a:r>
              <a:rPr lang="es-ES" sz="2200" b="1" dirty="0" smtClean="0"/>
              <a:t>griego limitar, línea que separa 	el cielo de la Tierra.</a:t>
            </a:r>
            <a:endParaRPr lang="es-ES" sz="2200" b="1" u="sng" dirty="0" smtClean="0">
              <a:solidFill>
                <a:srgbClr val="008000"/>
              </a:solidFill>
              <a:latin typeface="Aharoni" panose="02010803020104030203" pitchFamily="2" charset="-79"/>
              <a:cs typeface="Aharoni" panose="02010803020104030203" pitchFamily="2" charset="-79"/>
            </a:endParaRPr>
          </a:p>
          <a:p>
            <a:r>
              <a:rPr lang="es-ES" sz="2200" b="1" u="sng" dirty="0" smtClean="0">
                <a:solidFill>
                  <a:srgbClr val="008000"/>
                </a:solidFill>
                <a:latin typeface="Aharoni" panose="02010803020104030203" pitchFamily="2" charset="-79"/>
                <a:cs typeface="Aharoni" panose="02010803020104030203" pitchFamily="2" charset="-79"/>
              </a:rPr>
              <a:t>PEDAGOGÍA</a:t>
            </a:r>
            <a:r>
              <a:rPr lang="es-ES" sz="2200" b="1" dirty="0"/>
              <a:t>: Del griego </a:t>
            </a:r>
            <a:r>
              <a:rPr lang="es-ES" sz="2200" b="1" dirty="0" err="1"/>
              <a:t>Paidos</a:t>
            </a:r>
            <a:r>
              <a:rPr lang="es-ES" sz="2200" b="1" dirty="0"/>
              <a:t> que significa </a:t>
            </a:r>
            <a:r>
              <a:rPr lang="es-ES" sz="2200" b="1" dirty="0" smtClean="0"/>
              <a:t>		niño </a:t>
            </a:r>
            <a:r>
              <a:rPr lang="es-ES" sz="2200" b="1" dirty="0"/>
              <a:t>y </a:t>
            </a:r>
            <a:r>
              <a:rPr lang="es-ES" sz="2200" b="1" dirty="0" err="1"/>
              <a:t>Goeia</a:t>
            </a:r>
            <a:r>
              <a:rPr lang="es-ES" sz="2200" b="1" dirty="0"/>
              <a:t> que significa conducir o </a:t>
            </a:r>
            <a:r>
              <a:rPr lang="es-ES" sz="2200" b="1" dirty="0" smtClean="0"/>
              <a:t>	llevar</a:t>
            </a:r>
            <a:r>
              <a:rPr lang="es-ES" sz="2200" b="1" dirty="0"/>
              <a:t>, su interpretación es: esclavo que </a:t>
            </a:r>
            <a:r>
              <a:rPr lang="es-ES" sz="2200" b="1" dirty="0" smtClean="0"/>
              <a:t>	lleva </a:t>
            </a:r>
            <a:r>
              <a:rPr lang="es-ES" sz="2200" b="1" dirty="0"/>
              <a:t>a los niños </a:t>
            </a:r>
            <a:r>
              <a:rPr lang="es-ES" sz="2200" b="1" dirty="0" smtClean="0"/>
              <a:t>a la </a:t>
            </a:r>
            <a:r>
              <a:rPr lang="es-ES" sz="2200" b="1" dirty="0"/>
              <a:t>escuela</a:t>
            </a:r>
            <a:r>
              <a:rPr lang="es-ES" sz="2200" b="1" dirty="0" smtClean="0"/>
              <a:t>.</a:t>
            </a:r>
            <a:endParaRPr lang="es-ES" sz="2200"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78" y="4221088"/>
            <a:ext cx="2177459" cy="18722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49379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1250" fill="hold"/>
                                        <p:tgtEl>
                                          <p:spTgt spid="21507"/>
                                        </p:tgtEl>
                                        <p:attrNameLst>
                                          <p:attrName>ppt_w</p:attrName>
                                        </p:attrNameLst>
                                      </p:cBhvr>
                                      <p:tavLst>
                                        <p:tav tm="0">
                                          <p:val>
                                            <p:fltVal val="0"/>
                                          </p:val>
                                        </p:tav>
                                        <p:tav tm="100000">
                                          <p:val>
                                            <p:strVal val="#ppt_w"/>
                                          </p:val>
                                        </p:tav>
                                      </p:tavLst>
                                    </p:anim>
                                    <p:anim calcmode="lin" valueType="num">
                                      <p:cBhvr>
                                        <p:cTn id="8" dur="1250" fill="hold"/>
                                        <p:tgtEl>
                                          <p:spTgt spid="21507"/>
                                        </p:tgtEl>
                                        <p:attrNameLst>
                                          <p:attrName>ppt_h</p:attrName>
                                        </p:attrNameLst>
                                      </p:cBhvr>
                                      <p:tavLst>
                                        <p:tav tm="0">
                                          <p:val>
                                            <p:fltVal val="0"/>
                                          </p:val>
                                        </p:tav>
                                        <p:tav tm="100000">
                                          <p:val>
                                            <p:strVal val="#ppt_h"/>
                                          </p:val>
                                        </p:tav>
                                      </p:tavLst>
                                    </p:anim>
                                    <p:animEffect transition="in" filter="fade">
                                      <p:cBhvr>
                                        <p:cTn id="9" dur="1250"/>
                                        <p:tgtEl>
                                          <p:spTgt spid="21507"/>
                                        </p:tgtEl>
                                      </p:cBhvr>
                                    </p:animEffect>
                                  </p:childTnLst>
                                </p:cTn>
                              </p:par>
                              <p:par>
                                <p:cTn id="10" presetID="26"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870">
                                          <p:stCondLst>
                                            <p:cond delay="0"/>
                                          </p:stCondLst>
                                        </p:cTn>
                                        <p:tgtEl>
                                          <p:spTgt spid="3"/>
                                        </p:tgtEl>
                                      </p:cBhvr>
                                    </p:animEffect>
                                    <p:anim calcmode="lin" valueType="num">
                                      <p:cBhvr>
                                        <p:cTn id="13" dur="273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99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996" tmFilter="0, 0; 0.125,0.2665; 0.25,0.4; 0.375,0.465; 0.5,0.5;  0.625,0.535; 0.75,0.6; 0.875,0.7335; 1,1">
                                          <p:stCondLst>
                                            <p:cond delay="996"/>
                                          </p:stCondLst>
                                        </p:cTn>
                                        <p:tgtEl>
                                          <p:spTgt spid="3"/>
                                        </p:tgtEl>
                                        <p:attrNameLst>
                                          <p:attrName>ppt_y</p:attrName>
                                        </p:attrNameLst>
                                      </p:cBhvr>
                                      <p:tavLst>
                                        <p:tav tm="0" fmla="#ppt_y-sin(pi*$)/9">
                                          <p:val>
                                            <p:fltVal val="0"/>
                                          </p:val>
                                        </p:tav>
                                        <p:tav tm="100000">
                                          <p:val>
                                            <p:fltVal val="1"/>
                                          </p:val>
                                        </p:tav>
                                      </p:tavLst>
                                    </p:anim>
                                    <p:anim calcmode="lin" valueType="num">
                                      <p:cBhvr>
                                        <p:cTn id="16" dur="498" tmFilter="0, 0; 0.125,0.2665; 0.25,0.4; 0.375,0.465; 0.5,0.5;  0.625,0.535; 0.75,0.6; 0.875,0.7335; 1,1">
                                          <p:stCondLst>
                                            <p:cond delay="1986"/>
                                          </p:stCondLst>
                                        </p:cTn>
                                        <p:tgtEl>
                                          <p:spTgt spid="3"/>
                                        </p:tgtEl>
                                        <p:attrNameLst>
                                          <p:attrName>ppt_y</p:attrName>
                                        </p:attrNameLst>
                                      </p:cBhvr>
                                      <p:tavLst>
                                        <p:tav tm="0" fmla="#ppt_y-sin(pi*$)/27">
                                          <p:val>
                                            <p:fltVal val="0"/>
                                          </p:val>
                                        </p:tav>
                                        <p:tav tm="100000">
                                          <p:val>
                                            <p:fltVal val="1"/>
                                          </p:val>
                                        </p:tav>
                                      </p:tavLst>
                                    </p:anim>
                                    <p:anim calcmode="lin" valueType="num">
                                      <p:cBhvr>
                                        <p:cTn id="17" dur="246" tmFilter="0, 0; 0.125,0.2665; 0.25,0.4; 0.375,0.465; 0.5,0.5;  0.625,0.535; 0.75,0.6; 0.875,0.7335; 1,1">
                                          <p:stCondLst>
                                            <p:cond delay="2484"/>
                                          </p:stCondLst>
                                        </p:cTn>
                                        <p:tgtEl>
                                          <p:spTgt spid="3"/>
                                        </p:tgtEl>
                                        <p:attrNameLst>
                                          <p:attrName>ppt_y</p:attrName>
                                        </p:attrNameLst>
                                      </p:cBhvr>
                                      <p:tavLst>
                                        <p:tav tm="0" fmla="#ppt_y-sin(pi*$)/81">
                                          <p:val>
                                            <p:fltVal val="0"/>
                                          </p:val>
                                        </p:tav>
                                        <p:tav tm="100000">
                                          <p:val>
                                            <p:fltVal val="1"/>
                                          </p:val>
                                        </p:tav>
                                      </p:tavLst>
                                    </p:anim>
                                    <p:animScale>
                                      <p:cBhvr>
                                        <p:cTn id="18" dur="39">
                                          <p:stCondLst>
                                            <p:cond delay="975"/>
                                          </p:stCondLst>
                                        </p:cTn>
                                        <p:tgtEl>
                                          <p:spTgt spid="3"/>
                                        </p:tgtEl>
                                      </p:cBhvr>
                                      <p:to x="100000" y="60000"/>
                                    </p:animScale>
                                    <p:animScale>
                                      <p:cBhvr>
                                        <p:cTn id="19" dur="249" decel="50000">
                                          <p:stCondLst>
                                            <p:cond delay="1014"/>
                                          </p:stCondLst>
                                        </p:cTn>
                                        <p:tgtEl>
                                          <p:spTgt spid="3"/>
                                        </p:tgtEl>
                                      </p:cBhvr>
                                      <p:to x="100000" y="100000"/>
                                    </p:animScale>
                                    <p:animScale>
                                      <p:cBhvr>
                                        <p:cTn id="20" dur="39">
                                          <p:stCondLst>
                                            <p:cond delay="1968"/>
                                          </p:stCondLst>
                                        </p:cTn>
                                        <p:tgtEl>
                                          <p:spTgt spid="3"/>
                                        </p:tgtEl>
                                      </p:cBhvr>
                                      <p:to x="100000" y="80000"/>
                                    </p:animScale>
                                    <p:animScale>
                                      <p:cBhvr>
                                        <p:cTn id="21" dur="249" decel="50000">
                                          <p:stCondLst>
                                            <p:cond delay="2007"/>
                                          </p:stCondLst>
                                        </p:cTn>
                                        <p:tgtEl>
                                          <p:spTgt spid="3"/>
                                        </p:tgtEl>
                                      </p:cBhvr>
                                      <p:to x="100000" y="100000"/>
                                    </p:animScale>
                                    <p:animScale>
                                      <p:cBhvr>
                                        <p:cTn id="22" dur="39">
                                          <p:stCondLst>
                                            <p:cond delay="2463"/>
                                          </p:stCondLst>
                                        </p:cTn>
                                        <p:tgtEl>
                                          <p:spTgt spid="3"/>
                                        </p:tgtEl>
                                      </p:cBhvr>
                                      <p:to x="100000" y="90000"/>
                                    </p:animScale>
                                    <p:animScale>
                                      <p:cBhvr>
                                        <p:cTn id="23" dur="249" decel="50000">
                                          <p:stCondLst>
                                            <p:cond delay="2502"/>
                                          </p:stCondLst>
                                        </p:cTn>
                                        <p:tgtEl>
                                          <p:spTgt spid="3"/>
                                        </p:tgtEl>
                                      </p:cBhvr>
                                      <p:to x="100000" y="100000"/>
                                    </p:animScale>
                                    <p:animScale>
                                      <p:cBhvr>
                                        <p:cTn id="24" dur="39">
                                          <p:stCondLst>
                                            <p:cond delay="2712"/>
                                          </p:stCondLst>
                                        </p:cTn>
                                        <p:tgtEl>
                                          <p:spTgt spid="3"/>
                                        </p:tgtEl>
                                      </p:cBhvr>
                                      <p:to x="100000" y="95000"/>
                                    </p:animScale>
                                    <p:animScale>
                                      <p:cBhvr>
                                        <p:cTn id="25" dur="249" decel="50000">
                                          <p:stCondLst>
                                            <p:cond delay="2751"/>
                                          </p:stCondLst>
                                        </p:cTn>
                                        <p:tgtEl>
                                          <p:spTgt spid="3"/>
                                        </p:tgtEl>
                                      </p:cBhvr>
                                      <p:to x="100000" y="100000"/>
                                    </p:animScale>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544" y="999456"/>
            <a:ext cx="8677253" cy="5184576"/>
          </a:xfrm>
        </p:spPr>
        <p:txBody>
          <a:bodyPr/>
          <a:lstStyle/>
          <a:p>
            <a:r>
              <a:rPr lang="es-ES" sz="3200" b="1" u="sng" dirty="0">
                <a:solidFill>
                  <a:srgbClr val="008000"/>
                </a:solidFill>
                <a:latin typeface="Aharoni" panose="02010803020104030203" pitchFamily="2" charset="-79"/>
                <a:cs typeface="Aharoni" panose="02010803020104030203" pitchFamily="2" charset="-79"/>
              </a:rPr>
              <a:t>EXCELENCIA</a:t>
            </a:r>
            <a:r>
              <a:rPr lang="es-ES" sz="3200" b="1" dirty="0"/>
              <a:t>: </a:t>
            </a:r>
            <a:r>
              <a:rPr lang="es-ES" sz="2800" b="1" dirty="0"/>
              <a:t>Talento o cualidad que excede </a:t>
            </a:r>
            <a:r>
              <a:rPr lang="es-ES" sz="2800" b="1" dirty="0" smtClean="0"/>
              <a:t>	lo ordinario</a:t>
            </a:r>
            <a:r>
              <a:rPr lang="es-ES" sz="2800" b="1" dirty="0"/>
              <a:t>.</a:t>
            </a:r>
          </a:p>
          <a:p>
            <a:r>
              <a:rPr lang="es-ES" sz="3200" b="1" u="sng" dirty="0">
                <a:solidFill>
                  <a:srgbClr val="008000"/>
                </a:solidFill>
                <a:latin typeface="Aharoni" panose="02010803020104030203" pitchFamily="2" charset="-79"/>
                <a:cs typeface="Aharoni" panose="02010803020104030203" pitchFamily="2" charset="-79"/>
              </a:rPr>
              <a:t>CONTEMPORANEA</a:t>
            </a:r>
            <a:r>
              <a:rPr lang="es-ES" sz="3200" b="1" dirty="0"/>
              <a:t>: </a:t>
            </a:r>
            <a:r>
              <a:rPr lang="es-ES" sz="2800" b="1" dirty="0"/>
              <a:t>Simultaneidad.</a:t>
            </a:r>
          </a:p>
          <a:p>
            <a:r>
              <a:rPr lang="es-ES" sz="3200" b="1" u="sng" dirty="0">
                <a:solidFill>
                  <a:srgbClr val="008000"/>
                </a:solidFill>
                <a:latin typeface="Aharoni" panose="02010803020104030203" pitchFamily="2" charset="-79"/>
                <a:cs typeface="Aharoni" panose="02010803020104030203" pitchFamily="2" charset="-79"/>
              </a:rPr>
              <a:t>MAESTRO</a:t>
            </a:r>
            <a:r>
              <a:rPr lang="es-ES" sz="3200" b="1" dirty="0"/>
              <a:t>: </a:t>
            </a:r>
            <a:r>
              <a:rPr lang="es-ES" sz="2800" b="1" dirty="0"/>
              <a:t>Del Latín Magister que ha </a:t>
            </a:r>
            <a:r>
              <a:rPr lang="es-ES" sz="2800" b="1" dirty="0" smtClean="0"/>
              <a:t>	estudiado </a:t>
            </a:r>
            <a:r>
              <a:rPr lang="es-ES" sz="2800" b="1" dirty="0"/>
              <a:t>el </a:t>
            </a:r>
            <a:r>
              <a:rPr lang="es-ES" sz="2800" b="1" dirty="0" smtClean="0"/>
              <a:t>magisterio </a:t>
            </a:r>
            <a:r>
              <a:rPr lang="es-ES" sz="2800" b="1" dirty="0"/>
              <a:t>en una </a:t>
            </a:r>
            <a:r>
              <a:rPr lang="es-ES" sz="2800" b="1" dirty="0" smtClean="0"/>
              <a:t>	normal</a:t>
            </a:r>
            <a:r>
              <a:rPr lang="es-ES" sz="2800" b="1" dirty="0"/>
              <a:t>.</a:t>
            </a:r>
          </a:p>
          <a:p>
            <a:r>
              <a:rPr lang="es-ES" sz="3200" b="1" u="sng" dirty="0">
                <a:solidFill>
                  <a:srgbClr val="008000"/>
                </a:solidFill>
                <a:latin typeface="Aharoni" panose="02010803020104030203" pitchFamily="2" charset="-79"/>
                <a:cs typeface="Aharoni" panose="02010803020104030203" pitchFamily="2" charset="-79"/>
              </a:rPr>
              <a:t>REFLEXIVO</a:t>
            </a:r>
            <a:r>
              <a:rPr lang="es-ES" sz="3200" b="1" dirty="0"/>
              <a:t>: </a:t>
            </a:r>
            <a:r>
              <a:rPr lang="es-ES" sz="2800" b="1" dirty="0"/>
              <a:t>Del Latín </a:t>
            </a:r>
            <a:r>
              <a:rPr lang="es-ES" sz="2800" b="1" dirty="0" err="1"/>
              <a:t>reflexum</a:t>
            </a:r>
            <a:r>
              <a:rPr lang="es-ES" sz="2800" b="1" dirty="0"/>
              <a:t> </a:t>
            </a:r>
            <a:r>
              <a:rPr lang="en-US" sz="2800" b="1" dirty="0"/>
              <a:t>= </a:t>
            </a:r>
            <a:r>
              <a:rPr lang="en-US" sz="2800" b="1" dirty="0" err="1"/>
              <a:t>volver</a:t>
            </a:r>
            <a:r>
              <a:rPr lang="en-US" sz="2800" b="1" dirty="0"/>
              <a:t> </a:t>
            </a:r>
            <a:r>
              <a:rPr lang="en-US" sz="2800" b="1" dirty="0" smtClean="0"/>
              <a:t>	</a:t>
            </a:r>
            <a:r>
              <a:rPr lang="en-US" sz="2800" b="1" dirty="0" err="1" smtClean="0"/>
              <a:t>hacia</a:t>
            </a:r>
            <a:r>
              <a:rPr lang="en-US" sz="2800" b="1" dirty="0" smtClean="0"/>
              <a:t> </a:t>
            </a:r>
            <a:r>
              <a:rPr lang="en-US" sz="2800" b="1" dirty="0"/>
              <a:t>	atras.</a:t>
            </a:r>
          </a:p>
          <a:p>
            <a:r>
              <a:rPr lang="es-ES" sz="3200" b="1" u="sng" dirty="0">
                <a:solidFill>
                  <a:srgbClr val="008000"/>
                </a:solidFill>
                <a:latin typeface="Aharoni" panose="02010803020104030203" pitchFamily="2" charset="-79"/>
                <a:cs typeface="Aharoni" panose="02010803020104030203" pitchFamily="2" charset="-79"/>
              </a:rPr>
              <a:t>PROFESIONALIZACIÓN</a:t>
            </a:r>
            <a:r>
              <a:rPr lang="es-ES" sz="3200" b="1" dirty="0"/>
              <a:t>: </a:t>
            </a:r>
            <a:r>
              <a:rPr lang="es-ES" sz="2800" b="1" dirty="0"/>
              <a:t>Proceso social por </a:t>
            </a:r>
            <a:r>
              <a:rPr lang="es-ES" sz="2800" b="1" dirty="0" smtClean="0"/>
              <a:t>	el </a:t>
            </a:r>
            <a:r>
              <a:rPr lang="es-ES" sz="2800" b="1" dirty="0"/>
              <a:t>que se mejoran las habilidades de una </a:t>
            </a:r>
            <a:r>
              <a:rPr lang="es-ES" sz="2800" b="1" dirty="0" smtClean="0"/>
              <a:t>	persona</a:t>
            </a:r>
            <a:r>
              <a:rPr lang="es-ES" sz="2800" b="1" dirty="0"/>
              <a:t>.</a:t>
            </a:r>
          </a:p>
          <a:p>
            <a:pPr marL="0" indent="0">
              <a:buNone/>
            </a:pP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6632"/>
            <a:ext cx="7632848" cy="768146"/>
          </a:xfrm>
          <a:prstGeom prst="rect">
            <a:avLst/>
          </a:prstGeom>
          <a:noFill/>
          <a:ln>
            <a:noFill/>
          </a:ln>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dashDot"/>
                <a:miter lim="800000"/>
                <a:headEnd/>
                <a:tailEnd/>
              </a14:hiddenLine>
            </a:ext>
          </a:extLst>
        </p:spPr>
      </p:pic>
      <p:sp>
        <p:nvSpPr>
          <p:cNvPr id="6" name="AutoShape 2" descr="data:image/jpeg;base64,/9j/4AAQSkZJRgABAQAAAQABAAD/2wCEAAkGBxQTEhQUEhQVFRQVFRcVFRgWGBocHBgeGBgYHxcfHhwaHSgkGh4qHRYYJDEhJikrLi4uFx8zODMtNygtLisBCgoKDQ0OGBAQGzQlHSY0LDcsMCwsLCwsNDY1NywsNzA3LDAsLSwvNDUwNywuLC8vLC8sMC8sLywvLCwsLC4sNP/AABEIAJMAqwMBIgACEQEDEQH/xAAcAAACAwEBAQEAAAAAAAAAAAAAAQQFBgMHAgj/xABFEAACAQMCBAMDCQMJCAMAAAABAgMABBESIQUGEzEiQWEyUXEHFCMzQlJigaFykaIVY3OCkrGywdEWJENEU1ST8Bc08f/EABoBAQACAwEAAAAAAAAAAAAAAAADBAEFBgL/xAAtEQACAgECBAQFBQEAAAAAAAAAAQIDEQQSBSExQSKhwdETMpGx8GFxgeHxFP/aAAwDAQACEQMRAD8A9wNFFAoB0iKdFAKikarL7jkUMhjkbSREZgTgBlDBWwc7kErn9sUBYzTqoyzBRtuxAG/bc1Wz8ehS5+bM2JOibg52UIpwSWPwPwxVBdlb6G5tJhvNE0tuJUAYAgjGnvqjceW+l09+ai8D5YuWdJ5XAHThVFlXVIqaZutFJvh/rgA34FLA4OQNNLzHbjpnXkSEgEKxAwyqS23gGp1GTjc1SXPOhVZlWMmZUuWj1AIp6PUGPE51kaBq09g67DNcZuSJAsASYO8ckkheQEYZ1jGpAuexj1aSd2PcdqvYuVrcbsrOTrLanbBLhg50505Ot/L7RoCMvNyBtLRT5GlWZYyy6j0wRkH3ygD34bGcVLtuZoGIV26TPIY41lwrOQFzhScjdwuDg528xkble38ldTlGysjjeMqVPfc+BcnuQoBqDLygpeU9Z8Tn6cFUJdRIzhQQBoALMM7nDe8AgDUA0Zqh5n5strFA1xJhm9iNd5HPkFUbnfbPasb/ALU8Sv8APzVIrKL78pEsxB7HprsnwPu70MSkorLPTy9cfnsf30/tL/rXlcnI8Ux1Xtxc3j7E9SQqmR7kU4UemakJyHw//tY/4v8AWs4K0tXBHqKSg9iD8Dn+6voGvJ//AI/tUOu3M1rJ5PBKykY9DkEelS05kv8Ah2DeYvbQe1PGumaIfedBkOPeR8fSsYPcNRXN4PTqVReGcRjnjSWF1kjcZVlOQf8A33VKoTjpU6VAAooFFAOkTXyzjIGRk9h78d/jWQ5i5pywitjGwLNFNJrA0NghY1I9iZj7BYaSVxnNAS+P8zmEOI4w0sbLqSRtAKMWCsDvszLpB7AkasVEm4N8+dLhXUW8yxuRJERKAFKsgzjCOjYII2O43OR98vct5SM3KxMiIghRYymNn6rOjdjJqQtGdQBjByT21oFAQeF8JjgUKgJIz43Yu51Yzl3JY9h3PkKngUU6AVFM18mgAmsBzTztI0zWXDFWS4H10x3itx2Or7z/AIf76+Od+Y5Zpjw2wbTLpBupx/y6HyGP+IR23GP1HfgPBIbSIQwphRuSfaY+bMfM0SK996r5LqVPBeUo4WaaZjc3Mn1k8u5ORghB9gfDevEOb+BvYXbRgkD24mGQdJJxv7xgj8q/Suisd8p3K/zu1LIMzQAvHgbsMZdfzAyPUVllai97/F3PH+G89X0ONNw7D3SeMfxb/rXpPKXON7cQ9V4ImXrRwKQzR62kONicrtkd/NgKx/K/ydNJplvpI7a3IDeKRA7jYjAz4Qc9z+6vUp4fnMSQ8OTTDbMkySFcRSNCdUUaZxrBcDU4yB6ntS1GqjDkvr2Nj/zwlzki04bxZJWKHVHMoy8Uo0yL64+0O/iXI9asf/f9a+JrSHiFvHJ4lONcTrtJC3Y4PkQcgqdjggiofDbmRXa3uMdeMBtQXSsyHtIoycb7MucqfQg1FouIRvbg1iS6oo6jSOvxR6FHayfyPdiRNuH3cgWdB2t5W2WRfwHYEeWPQCvVwaxHHOGLc28sDdpUZM+4keE/kcH8qnfJnxZrnh8LSfWx6oJR5h4jpOfiAD+dbEl01jlHD6o1dKiihZClTqBxHiSx5Ay8gUMI0BZsMSFJVdwuQcn0oCh53ulEltGVIdmkdJw4U2/TC6nGRh/C2ShIyqtT5Q4KQollBXLM6xatSZZsiQZGrGwKI31YYgVD5fjNzM7OidMlZJ1ktyGMoBUIHclXVWDEbal23wd9wBQCAp0GigCinSoArL8+8xNawrHAA13ckxWyeuPE5/CgOSfhWmkcAEk4AGST2GO9eXcuTG9uJuIyA6WJhswc+GFCcsM9i7b/AJUI7bNkdxZ8t8DW0h0KS7sxeaQ+1I7bsxP5nFW1fOKdZNPKTbyz6Bqt5knKWlwy+0IZAv7TKVX+JhVhVVxAda5t7YdlZbqX8KRNmMH9qQD8kaobrFXBzfREtEN80i04fyvaRKgFtAGVVXPTXOwwd8fGvjllynVtm3Ns4RDncxMoaIn1Aynr08+dXlUfDGD3t26+yscEDH8a9R2HxCyx/vrid87Iz3PPfz/s6HCR8cFHRu7qAey+i7jHu6uVlA93jjLfGQ0ucU0xx3A9q3lQ/FJGVJV+Gls/FVPlXR2zxJAPs2jF/g0oCZ/NH/Wvnnp8WFwBuXURqPeZGVQP4qmqlJaiuS6vb7eZ5mk4tMkMP0qr+TJdE3FIh7K3vUHxliQn/CKs27mq35ODm64sw/7qMf2YVBrtUafSfMze0qBRQ2AGsZxDhl3DLJcRFblWk6rRD6KTwoViRX3DR4xlW88kHfFaq/ldUJiQSNthSwXO++5B8qx/A7M/ygzfTxko00iSavEWdgu6MYnGGAH2gI1oDVcE4eYYlRm1vjMj4xrYjxN/++QFWFIUUAU6KKAKKVFAYz5VL9lsxbxnEt7ItqnoH+sO3kEzTsbRYo0jjGERQij0UYFVXMh6/G4E+zaWry/15m0j+FRV7ihr9ZLMlEWKRNcb69SFC8rBVG2fMk7KABuzE7ADc1ETh1zc7yM1rB9xPr3H4n7RA/dUFvxA9q2o1ddEczeCGnTztfId7xPS3ShXrXGMiJTjTns0jf8ACX1O58gTVny/wkwB2kYSTykNK4GASAAqqM+FFA2HqSdyak8M4XDbpohRUUnUcd2PmWJ3ZvU71Uz8Qlu2aK0bRECVlusA7g4ZIQdmYbgyHwqfvEEDm9VxCzV5jHlBdc+vsbijTRpX6nfi3F2Lm2tcNcEDUe626n7b+v3U7sR5DJqVawxWductpjjVnkdzufN3Y+ZJya68K4ZFbx9OJdK51EkkszHuzMd2Y+ZO9VMn++zle9rbOA/89MuDp9UTYnvljjbSc0k4y8K+Rc2+7/OyLB25Yid+rdSgq9wVKIe8cSD6JT+LxM59Xx5ZPHmpg8tpBscy/OHH4bcalP8A5TF+taOsfwd+vNcXZ9mQiGD+iiJ8Q/bkZz6gKfOr3DK3fqfiPpH/ABIr6qzZUy3Jx3+P7u9QPkfTVZy3J/5u6mnHouQij90efzqu58vmjtHSPPVuCttCB3LTHTt+RNb3gXDVtreGBPZijVB+Q3/WusKOjjhORPop180LhV8z3DJbSlCwfThCoJbUe2AqsSfQA5pcucQknjLyRrGdWABrzgKudSyIrI2ot4SO2N96pueeLGPTFoLoy65AqTtIwDgYjMP1bjchifID1FvyrJE1uDAJQgZh9Nr6hIOCW6njzt9regLgUzSp0AhToooApGnSNAeacNfXxfijeaC2hHwCMx/yq9vLpIkaSRgqIpZifICqPhSaeK8VXzZraT8ijD/Kptynzi7jt8ZjhC3E/uJyfm6H4lWc/wBGvkahvujVW5y6IoTrdl+07cB4Y0ri7uQQ+/zeI9oFPmR5ysO5+yDpHmTo6dU3MV64EcELaZ7glFbv01AzLJj8IIx5amQHvXE22z1VuZd/okbiEIwjhEW7kN5I0EZK20ZK3Ei5BkbziQjyH22Hv0jfOL+3hVFCIoVVAVQowAB2AHurlw+ySGNIoxhEAUZ3PxJ8ye5PmTUiorbE/DH5V+ZPSKrma+eOILEfppnWGH0ZzjVjzCLqc+iGpnCrBIIkij9lFwCe595J8ySST6k1WP8AS8QUfZtoNf8AXnJVfgQkTf8Akq9r3N7YRh/L9PL7mCj5vvGWERRtpmuWEEZHddf1jj9iMO39Wna2qxosaDCIoRR7gowP0qAX61/K+fBaoLdB/OOBJMf7JiX9/vqBzjxh41S3tvFeXR6cK/dB2aQ+4KMnPbb0NdXwrT/CoT7y5+xqdXJ2W7F2DgsPz/ivU9q24cCqnya4f2t+x0LgY8jXpgqm5S5fSxtY7ePfSMu3m7tu7H1J/wAquRWzLUIqKSQ6VOlQ9CxQBX1RQCp0UUAqdFKgHSNOigPOeYytvxmKRsKl5atHqOwDwNq/wt+lWfJUWYDcMDrumM5znIVtolwe2Iwo+OT513+UjlUcQsniG0q/SQn8ag7fBgSD8a58nccS7t1ZV0PH9FNEe8TqMMpB7dtvStLxtz+CkumeZ6qgt7l3LyqHg69W6urg+ypW1i/Zj8UpHxkcg/0VXrGqTkwZs4nwR1Q05B8jM7Of8Vc3DlXKX7L19CwXlFFKq5kpOXjqnv3I3+crHn3rHBDjHpl2/WryqLlc+K9GckXsgP5xwkfowrhzJzdHbsIYlNzePtHbx7tk9i5/4a+8nyq7Kmdt2yCy+X2RjOEUUXHktrRppMvJNPOY419uV2mdUQAbk4Cr6YrRci8sPEz3l5hrycDIHaBPsxJ/mfM/rG5H5F6Dm6vCsl2xdlA3jtw7FmWMHz1MxLev5ndgV28FiKRRjWotvuwAp0gadeiQKVOlQBToooAooooAoorjdXAjRnbZUUsx9FBJ/QUB1p1jLH5TLCZkWJ5W1sqKRDIRliAMnTgbkVO/23svnnzIzYuNWjSVIGrGQNR23BoC/kcgqApIOckYwu3n/dtWR5n5Tk6xveHuIrvAEiN9VcAdhIB2b3OKvJOY7dRdMX2tPr/CfDlQ35+E+VVPC/lEsbh0SGR2aRgikRPjJ/FjArzKMZJxksoFNDz/AAqrJexvZXCo2Y5wQrEA+xJjS4J7GrvlWVfmlsFdWxBEDpIP2B7jUTjfO/DDK9rcESBDplJiLxRknGGfBCnb9KoeP8ucvxXEME8Sxyz6WjEbSKrCRiq+JDjGR8BWot4NVJNQePMlVj7m5uLyOMZkkRB72ZVH6ms/xLn+xiOhZhPJnAjtwZWJ93g2/WqXinKXALGeGOeHEs5xGrNLJnLBRkaiB4jjJ9a1d/dcO4RErMkdsjtpXRHuTgk9hnsDUdfAqk/FJvy9w7WZjhvD+J3T3BjX+TraeUSMZFBuD9HGjaVBwmQg3O9bXljlW3sUKwIdTHMkjnVJIfMsx3Pw7VKfjUItjdavoBH1tYBPgxnOPhWdi+VPhjaf940hjgMyOq5/aIx/pW4qprqWILBG22bQU6pOYOabWzRHuJQvUOI1XLNJ29lV3buO3vFcuA84Wt3I0UTssyjLRSo0cmNt9LgEjcb+tSmC/wAU6Qp0AUqdKgHRRRQBRVfdcS0zLCqM7NGZNiAAAyr5nvlhXw/H7Yd7iEePp7uo8W+2577H9xoCyNV3MP8A9W4/oJf8DV1l4pCpVWljVnOFBdQW9nsCd/bX+0PeKLsxyxshcaZA8WVYZyQwYD8Q329D7qA8k+Q+S/FnGIVtjbfOG6hkMnUAyuvTg6c47VS87cqPc3HFrqDV84tLmJxpzlk6ILYx9oFQwPoa2XDOULaxkNvFe8RQRJ850B49D4yWAxFucKMrnOCDWv4TY28Et1MJfHdFJpVkdMJpjA2GAQNJBOc0B5dyrxlrzhfG7iQAPIg147ErAFz6Z05q1+RGS++ZW4Rbb5n1JdTEv1fbbOADp9r9K0/D+UrCKC/hhm0xXWp5gJI/oQwZfDt4FyGxqz7JHlXHgPIEVmYlhv7xUSUERGWLQxB1lSBGCcjuAc4JoDzrjMN9wOa6l6UV3w+7lbqhhlTqLeFsbo25GTkf3Vy+Vey+dywzW3gSLhcdwiAbhBK+QMdtIP6V6Df/ACb2TtJE13cJE8pne1EyCPPtNsV1AbZ77ZzVvxPhdqsiXXikV4F4esSFOmUkcgeWft4zqxjyoDw3iV/Ne3XDL+caetcRwRqDkFbd4dTZ9Xlb8wa3XyrYvLqaDo3MwtbRun0InkCzzHUuvQPDhUUb+9q0l9ybYMthHLM8DcPHUiQyRAkakJaTKnOTF3GPte7bS8JsLe2a4kE2prmYyu0jJ30qoRcAbAacA5Pi770B5XyRx3r8t38DHL20Eyd/sMhZP3eJf6oqq5b5fv8AiHBYbWGK3EHXd+s8h17OdWF07b+u491eiWnIFhF88dLmQJexsso6kWgLKxwU8G2+oLkkd+9X3J/DLaxhWzgm6mnVIA7KXIc6s+EAY393YigPMJbNo+ZuHwTHUsFvGkRbsdMMhBGf5wE/ECpXyjal5j4U0ORKwhD6dyVMzhsj3aC+T7gfdW34rwS24okMzh4XQh7WdGVXG5I09/u5KkUcE5bs7e4a6kuTc3RAHWnkQsikAAKFACjxDyz4vWgNitOoq38WdIkTVttqGd8Y2z+Jf7Q99I8RiwSZY9jg+IbHf19D+4+6gJdKov8AKEW/0ibHB8Q2z286khhQH1QaKKAqrvhha5ScaSFiaPS2R3dGzkA/dqnl5cmOsK0YjYuoUl2CLIGDsoPY7g6M6crsRnFa2lQGWHLkwmhm1pqjDAgNIoOVt1G6+19QSVO3iHu3UvLUrBR1VXpTSTxaRnLNKXXXqHYAlTpIJ1HetXXK4zpbT3wcfHG360BS8a5e64n8elnVOkwG8bIrgNv3zrwR5gkedcb7gRaIxF0VSxYHfUWZNIX13J9SABjzqHw2acm31Cfpn/qLKGzohzrAXUBrMmA+B38sVIvrSS5sol8YnBR9TKVKyRgshIIG2sLnyIJoCPJynrMoMylnQo+RlmVuoU1799Wg57HQ2O9T14C6zCUSKT1BK6kYGvTIpK47eF1G+T9GN6oFiuzLLNHDJHNcJaytnYL0uu3SLEEf9NGH42xipl1cXBkkKC61MshVcEIo0Ax4XpkHy+1q1EjGNqAuOI8HeQyDUoV2D7gkgrFoA92Ce592R519XfCGeCKMlcxywvuWIYRMpxnuM4/KqeNrhlmx851RtMFYh1DnpMUIQgdmwNsqSNjuRSvHutjEJsCHuOoSH+m+y6gsSQgyfZypFAT+JcBkkclCkavEY30ljq8MgAKnYgFwQwwRgjcHb5l4ZrmOmWIlJuvpB8Q8URIYA7fVtvjzHuOevD3n1R6uprLHq6gdATSdOPLVnT65LZqMnC5MPKpZXWWbQqoA2JJPGwJ9o6NRUds477UBJg4E6yCXUhcMG0gELnVMWH7ptj7wT519cL4I8MuoMNJBZwpbDsfwHIGPJgc4ABz3qLKtwWYxdXSBJ0teoZ8CY1BsZOovp1d8e7FOZ5wwMfWaIOmFYOGbONfiIyAO41AA5cZ7YA7W/A3VmdemhMiSdNdWgsBIHf8ACzCQZwPsDOcmvmHlrSgGoF1kidTuMBBCGAx2J6Xf1qFB8/CZBkcsXOGCgxlYsKMEDKsQCM9mznY7X3By+qT6wxDR0zKCHzg9T2sHT7OMjvqxtigK6TltmlMhkGGkWTScnSVaI5U/eIjIJP4e2DkuOXZHEYEojMUfTRowQ3ZhqP8AD4fV999tLRQGd/kFxGUBVTrLoys46ZIIBQeWM+ecjIPer5FIABIJAGTjvXSlQDpUUUA6VFFAFFFFAKniiigEBRiiigACkKKKA+gKVFFAI06KKAKYoooB0UUUAUqKKA//2Q==">
            <a:hlinkClick r:id="rId3"/>
          </p:cNvPr>
          <p:cNvSpPr>
            <a:spLocks noChangeAspect="1" noChangeArrowheads="1"/>
          </p:cNvSpPr>
          <p:nvPr/>
        </p:nvSpPr>
        <p:spPr bwMode="auto">
          <a:xfrm>
            <a:off x="3413618" y="-963488"/>
            <a:ext cx="2038350"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5715980"/>
            <a:ext cx="1088730" cy="9361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872433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4" presetClass="entr" presetSubtype="1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3" dur="1000"/>
                                        <p:tgtEl>
                                          <p:spTgt spid="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6" dur="1000"/>
                                        <p:tgtEl>
                                          <p:spTgt spid="3">
                                            <p:txEl>
                                              <p:pRg st="1" end="1"/>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1000"/>
                                        <p:tgtEl>
                                          <p:spTgt spid="3">
                                            <p:txEl>
                                              <p:pRg st="2" end="2"/>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1000"/>
                                        <p:tgtEl>
                                          <p:spTgt spid="3">
                                            <p:txEl>
                                              <p:pRg st="3" end="3"/>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1000"/>
                                        <p:tgtEl>
                                          <p:spTgt spid="3">
                                            <p:txEl>
                                              <p:pRg st="4" end="4"/>
                                            </p:txEl>
                                          </p:spTgt>
                                        </p:tgtEl>
                                      </p:cBhvr>
                                    </p:animEffect>
                                  </p:childTnLst>
                                </p:cTn>
                              </p:par>
                              <p:par>
                                <p:cTn id="36" presetID="21" presetClass="entr" presetSubtype="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802"/>
            <a:ext cx="9144000" cy="6842198"/>
          </a:xfrm>
          <a:prstGeom prst="rect">
            <a:avLst/>
          </a:prstGeom>
          <a:ln>
            <a:noFill/>
          </a:ln>
          <a:effectLst>
            <a:glow rad="228600">
              <a:schemeClr val="accent5">
                <a:satMod val="175000"/>
                <a:alpha val="40000"/>
              </a:schemeClr>
            </a:glow>
            <a:outerShdw blurRad="44450" dist="27940" dir="5400000" algn="ctr">
              <a:srgbClr val="000000">
                <a:alpha val="32000"/>
              </a:srgbClr>
            </a:outerShdw>
            <a:reflection blurRad="6350" stA="50000" endA="300" endPos="90000" dir="5400000" sy="-100000" algn="bl" rotWithShape="0"/>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122804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pic>
        <p:nvPicPr>
          <p:cNvPr id="1026" name="Picture 2" descr="C:\Users\Miriam\Desktop\pedagogc3ada-digital-conceptos-clav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3" y="-34610"/>
            <a:ext cx="9144000" cy="6858000"/>
          </a:xfrm>
          <a:prstGeom prst="rect">
            <a:avLst/>
          </a:prstGeom>
          <a:noFill/>
          <a:ln>
            <a:noFill/>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77821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erMedia.com Earth Flower">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ganic">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10.xml><?xml version="1.0" encoding="utf-8"?>
<a:theme xmlns:a="http://schemas.openxmlformats.org/drawingml/2006/main" name="6_PresenterMedia.com Earth Flower">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ganic">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11.xml><?xml version="1.0" encoding="utf-8"?>
<a:theme xmlns:a="http://schemas.openxmlformats.org/drawingml/2006/main" name="8_PresenterMedia.com Earth Flower">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ganic">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12.xml><?xml version="1.0" encoding="utf-8"?>
<a:theme xmlns:a="http://schemas.openxmlformats.org/drawingml/2006/main" name="9_PresenterMedia.com Earth Flower">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ganic">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13.xml><?xml version="1.0" encoding="utf-8"?>
<a:theme xmlns:a="http://schemas.openxmlformats.org/drawingml/2006/main" name="Earth Day - Indezine 1438">
  <a:themeElements>
    <a:clrScheme name="Office Theme 2">
      <a:dk1>
        <a:srgbClr val="000000"/>
      </a:dk1>
      <a:lt1>
        <a:srgbClr val="C6C492"/>
      </a:lt1>
      <a:dk2>
        <a:srgbClr val="000000"/>
      </a:dk2>
      <a:lt2>
        <a:srgbClr val="B2B2B2"/>
      </a:lt2>
      <a:accent1>
        <a:srgbClr val="BD8A00"/>
      </a:accent1>
      <a:accent2>
        <a:srgbClr val="A49D00"/>
      </a:accent2>
      <a:accent3>
        <a:srgbClr val="DFDEC7"/>
      </a:accent3>
      <a:accent4>
        <a:srgbClr val="000000"/>
      </a:accent4>
      <a:accent5>
        <a:srgbClr val="DBC4AA"/>
      </a:accent5>
      <a:accent6>
        <a:srgbClr val="948E00"/>
      </a:accent6>
      <a:hlink>
        <a:srgbClr val="523B00"/>
      </a:hlink>
      <a:folHlink>
        <a:srgbClr val="3B47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6C492"/>
        </a:lt1>
        <a:dk2>
          <a:srgbClr val="000000"/>
        </a:dk2>
        <a:lt2>
          <a:srgbClr val="B2B2B2"/>
        </a:lt2>
        <a:accent1>
          <a:srgbClr val="FFFC8F"/>
        </a:accent1>
        <a:accent2>
          <a:srgbClr val="C4BD1C"/>
        </a:accent2>
        <a:accent3>
          <a:srgbClr val="DFDEC7"/>
        </a:accent3>
        <a:accent4>
          <a:srgbClr val="000000"/>
        </a:accent4>
        <a:accent5>
          <a:srgbClr val="FFFDC6"/>
        </a:accent5>
        <a:accent6>
          <a:srgbClr val="B1AB18"/>
        </a:accent6>
        <a:hlink>
          <a:srgbClr val="474600"/>
        </a:hlink>
        <a:folHlink>
          <a:srgbClr val="615A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6C492"/>
        </a:lt1>
        <a:dk2>
          <a:srgbClr val="000000"/>
        </a:dk2>
        <a:lt2>
          <a:srgbClr val="B2B2B2"/>
        </a:lt2>
        <a:accent1>
          <a:srgbClr val="BD8A00"/>
        </a:accent1>
        <a:accent2>
          <a:srgbClr val="A49D00"/>
        </a:accent2>
        <a:accent3>
          <a:srgbClr val="DFDEC7"/>
        </a:accent3>
        <a:accent4>
          <a:srgbClr val="000000"/>
        </a:accent4>
        <a:accent5>
          <a:srgbClr val="DBC4AA"/>
        </a:accent5>
        <a:accent6>
          <a:srgbClr val="948E00"/>
        </a:accent6>
        <a:hlink>
          <a:srgbClr val="523B00"/>
        </a:hlink>
        <a:folHlink>
          <a:srgbClr val="3B47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6C492"/>
        </a:lt1>
        <a:dk2>
          <a:srgbClr val="000000"/>
        </a:dk2>
        <a:lt2>
          <a:srgbClr val="B2B2B2"/>
        </a:lt2>
        <a:accent1>
          <a:srgbClr val="938B00"/>
        </a:accent1>
        <a:accent2>
          <a:srgbClr val="0F10BC"/>
        </a:accent2>
        <a:accent3>
          <a:srgbClr val="DFDEC7"/>
        </a:accent3>
        <a:accent4>
          <a:srgbClr val="000000"/>
        </a:accent4>
        <a:accent5>
          <a:srgbClr val="C8C4AA"/>
        </a:accent5>
        <a:accent6>
          <a:srgbClr val="0C0DAA"/>
        </a:accent6>
        <a:hlink>
          <a:srgbClr val="260052"/>
        </a:hlink>
        <a:folHlink>
          <a:srgbClr val="500052"/>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6C492"/>
        </a:lt1>
        <a:dk2>
          <a:srgbClr val="000000"/>
        </a:dk2>
        <a:lt2>
          <a:srgbClr val="B2B2B2"/>
        </a:lt2>
        <a:accent1>
          <a:srgbClr val="807A00"/>
        </a:accent1>
        <a:accent2>
          <a:srgbClr val="994010"/>
        </a:accent2>
        <a:accent3>
          <a:srgbClr val="DFDEC7"/>
        </a:accent3>
        <a:accent4>
          <a:srgbClr val="000000"/>
        </a:accent4>
        <a:accent5>
          <a:srgbClr val="C0BEAA"/>
        </a:accent5>
        <a:accent6>
          <a:srgbClr val="8A390D"/>
        </a:accent6>
        <a:hlink>
          <a:srgbClr val="005366"/>
        </a:hlink>
        <a:folHlink>
          <a:srgbClr val="380075"/>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FFFC8F"/>
        </a:accent1>
        <a:accent2>
          <a:srgbClr val="C4BD1C"/>
        </a:accent2>
        <a:accent3>
          <a:srgbClr val="FFFFFF"/>
        </a:accent3>
        <a:accent4>
          <a:srgbClr val="000000"/>
        </a:accent4>
        <a:accent5>
          <a:srgbClr val="FFFDC6"/>
        </a:accent5>
        <a:accent6>
          <a:srgbClr val="B1AB18"/>
        </a:accent6>
        <a:hlink>
          <a:srgbClr val="474600"/>
        </a:hlink>
        <a:folHlink>
          <a:srgbClr val="615A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D8A00"/>
        </a:accent1>
        <a:accent2>
          <a:srgbClr val="A49D00"/>
        </a:accent2>
        <a:accent3>
          <a:srgbClr val="FFFFFF"/>
        </a:accent3>
        <a:accent4>
          <a:srgbClr val="000000"/>
        </a:accent4>
        <a:accent5>
          <a:srgbClr val="DBC4AA"/>
        </a:accent5>
        <a:accent6>
          <a:srgbClr val="948E00"/>
        </a:accent6>
        <a:hlink>
          <a:srgbClr val="523B00"/>
        </a:hlink>
        <a:folHlink>
          <a:srgbClr val="3B47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938B00"/>
        </a:accent1>
        <a:accent2>
          <a:srgbClr val="0F10BC"/>
        </a:accent2>
        <a:accent3>
          <a:srgbClr val="FFFFFF"/>
        </a:accent3>
        <a:accent4>
          <a:srgbClr val="000000"/>
        </a:accent4>
        <a:accent5>
          <a:srgbClr val="C8C4AA"/>
        </a:accent5>
        <a:accent6>
          <a:srgbClr val="0C0DAA"/>
        </a:accent6>
        <a:hlink>
          <a:srgbClr val="260052"/>
        </a:hlink>
        <a:folHlink>
          <a:srgbClr val="50005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807A00"/>
        </a:accent1>
        <a:accent2>
          <a:srgbClr val="994010"/>
        </a:accent2>
        <a:accent3>
          <a:srgbClr val="FFFFFF"/>
        </a:accent3>
        <a:accent4>
          <a:srgbClr val="000000"/>
        </a:accent4>
        <a:accent5>
          <a:srgbClr val="C0BEAA"/>
        </a:accent5>
        <a:accent6>
          <a:srgbClr val="8A390D"/>
        </a:accent6>
        <a:hlink>
          <a:srgbClr val="005366"/>
        </a:hlink>
        <a:folHlink>
          <a:srgbClr val="380075"/>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resenterMedia.com Earth Flower">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ganic">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3.xml><?xml version="1.0" encoding="utf-8"?>
<a:theme xmlns:a="http://schemas.openxmlformats.org/drawingml/2006/main" name="4_PresenterMedia.com Earth Flower">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ganic">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4.xml><?xml version="1.0" encoding="utf-8"?>
<a:theme xmlns:a="http://schemas.openxmlformats.org/drawingml/2006/main" name="Worldwide design template [1]">
  <a:themeElements>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orldwide design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ldwide design templat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ldwide design templat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ldwide design templat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ldwide design templat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ldwide design templat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ldwide design templat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ldwide design templat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ldwide design templat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ldwide design templat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ldwide design templat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ldwide design templat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orldwide design template [1]">
  <a:themeElements>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orldwide design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ldwide design templat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ldwide design templat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ldwide design templat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ldwide design templat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ldwide design templat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ldwide design templat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ldwide design templat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ldwide design templat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ldwide design templat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ldwide design templat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ldwide design templat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Worldwide design template [1]">
  <a:themeElements>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orldwide design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ldwide design templat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ldwide design templat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ldwide design templat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ldwide design templat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ldwide design templat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ldwide design templat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ldwide design templat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ldwide design templat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ldwide design templat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ldwide design templat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ldwide design templat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Worldwide design template [1]">
  <a:themeElements>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orldwide design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ldwide design templat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ldwide design templat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ldwide design templat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ldwide design templat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ldwide design templat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ldwide design templat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ldwide design templat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ldwide design templat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ldwide design templat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ldwide design templat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ldwide design templat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Worldwide design template [1]">
  <a:themeElements>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orldwide design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ldwide design templat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ldwide design templat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ldwide design templat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ldwide design templat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ldwide design templat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ldwide design templat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ldwide design templat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ldwide design templat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ldwide design templat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ldwide design templat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ldwide design templat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lance">
  <a:themeElements>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490</TotalTime>
  <Words>641</Words>
  <Application>Microsoft Office PowerPoint</Application>
  <PresentationFormat>On-screen Show (4:3)</PresentationFormat>
  <Paragraphs>235</Paragraphs>
  <Slides>39</Slides>
  <Notes>7</Notes>
  <HiddenSlides>0</HiddenSlides>
  <MMClips>0</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39</vt:i4>
      </vt:variant>
    </vt:vector>
  </HeadingPairs>
  <TitlesOfParts>
    <vt:vector size="66" baseType="lpstr">
      <vt:lpstr>Aharoni</vt:lpstr>
      <vt:lpstr>Arial</vt:lpstr>
      <vt:lpstr>Arial Black</vt:lpstr>
      <vt:lpstr>Arial Narrow</vt:lpstr>
      <vt:lpstr>Book Antiqua</vt:lpstr>
      <vt:lpstr>Calibri</vt:lpstr>
      <vt:lpstr>Impact</vt:lpstr>
      <vt:lpstr>Lucida Sans</vt:lpstr>
      <vt:lpstr>Rockwell Extra Bold</vt:lpstr>
      <vt:lpstr>Segoe UI</vt:lpstr>
      <vt:lpstr>Tahoma</vt:lpstr>
      <vt:lpstr>Times New Roman</vt:lpstr>
      <vt:lpstr>Verdana</vt:lpstr>
      <vt:lpstr>Wingdings</vt:lpstr>
      <vt:lpstr>PresenterMedia.com Earth Flower</vt:lpstr>
      <vt:lpstr>3_PresenterMedia.com Earth Flower</vt:lpstr>
      <vt:lpstr>4_PresenterMedia.com Earth Flower</vt:lpstr>
      <vt:lpstr>Worldwide design template [1]</vt:lpstr>
      <vt:lpstr>1_Worldwide design template [1]</vt:lpstr>
      <vt:lpstr>3_Worldwide design template [1]</vt:lpstr>
      <vt:lpstr>4_Worldwide design template [1]</vt:lpstr>
      <vt:lpstr>5_Worldwide design template [1]</vt:lpstr>
      <vt:lpstr>Balance</vt:lpstr>
      <vt:lpstr>6_PresenterMedia.com Earth Flower</vt:lpstr>
      <vt:lpstr>8_PresenterMedia.com Earth Flower</vt:lpstr>
      <vt:lpstr>9_PresenterMedia.com Earth Flower</vt:lpstr>
      <vt:lpstr>Earth Day - Indezine 1438</vt:lpstr>
      <vt:lpstr>PowerPoint Presentation</vt:lpstr>
      <vt:lpstr>Copyright ©  2015 by AIU.     TODOS LOS DERECHOS RESERVADOS. QUEDA PROHIBIDA, SIN AUTORIZACION ESCRITA DEL AUTOR, LA REPRODUCCION TOTAL O PARCIAL DE ESTA OBRA, INCLUIDO EL DISEÑO. POR CUALQUIER MEDIO  O PROCEDIMIENTO, COMPRENDIDOS LA REPROGRAFIA Y EL TRATAMIENTO INFORMATICO, ASI COMO LA DISTRIBUCION DE EJEMPLARES MEDIANTE ALQUILER O PRESTAMOS PUBLICOS.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¿CÓMO?</vt:lpstr>
      <vt:lpstr>PowerPoint Presentation</vt:lpstr>
      <vt:lpstr>Una alternativa Cultural de Evolución, en la aldea Internacional a través de los Individuos para ejercer los Derechos Humanos en la Diversidad.</vt:lpstr>
      <vt:lpstr>PowerPoint Presentation</vt:lpstr>
      <vt:lpstr>PowerPoint Presentation</vt:lpstr>
      <vt:lpstr>¿Qué?</vt:lpstr>
      <vt:lpstr>PowerPoint Presentation</vt:lpstr>
      <vt:lpstr>PowerPoint Presentation</vt:lpstr>
      <vt:lpstr>PowerPoint Presentation</vt:lpstr>
      <vt:lpstr>PowerPoint Presentation</vt:lpstr>
      <vt:lpstr>PowerPoint Presentation</vt:lpstr>
      <vt:lpstr>ENERGÍA INTEGRADORA</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Miriam</dc:creator>
  <cp:lastModifiedBy>Miriam Garibaldi</cp:lastModifiedBy>
  <cp:revision>76</cp:revision>
  <cp:lastPrinted>2014-11-23T23:23:35Z</cp:lastPrinted>
  <dcterms:created xsi:type="dcterms:W3CDTF">2014-11-22T01:56:29Z</dcterms:created>
  <dcterms:modified xsi:type="dcterms:W3CDTF">2015-01-14T22:38:08Z</dcterms:modified>
</cp:coreProperties>
</file>