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 id="2147484208" r:id="rId2"/>
  </p:sldMasterIdLst>
  <p:notesMasterIdLst>
    <p:notesMasterId r:id="rId37"/>
  </p:notesMasterIdLst>
  <p:sldIdLst>
    <p:sldId id="256" r:id="rId3"/>
    <p:sldId id="302" r:id="rId4"/>
    <p:sldId id="260" r:id="rId5"/>
    <p:sldId id="346" r:id="rId6"/>
    <p:sldId id="358" r:id="rId7"/>
    <p:sldId id="356" r:id="rId8"/>
    <p:sldId id="357" r:id="rId9"/>
    <p:sldId id="359" r:id="rId10"/>
    <p:sldId id="261" r:id="rId11"/>
    <p:sldId id="264" r:id="rId12"/>
    <p:sldId id="307" r:id="rId13"/>
    <p:sldId id="360" r:id="rId14"/>
    <p:sldId id="362" r:id="rId15"/>
    <p:sldId id="319" r:id="rId16"/>
    <p:sldId id="270" r:id="rId17"/>
    <p:sldId id="348" r:id="rId18"/>
    <p:sldId id="350" r:id="rId19"/>
    <p:sldId id="269" r:id="rId20"/>
    <p:sldId id="276" r:id="rId21"/>
    <p:sldId id="326" r:id="rId22"/>
    <p:sldId id="351" r:id="rId23"/>
    <p:sldId id="277" r:id="rId24"/>
    <p:sldId id="339" r:id="rId25"/>
    <p:sldId id="341" r:id="rId26"/>
    <p:sldId id="281" r:id="rId27"/>
    <p:sldId id="283" r:id="rId28"/>
    <p:sldId id="284" r:id="rId29"/>
    <p:sldId id="285" r:id="rId30"/>
    <p:sldId id="286" r:id="rId31"/>
    <p:sldId id="287" r:id="rId32"/>
    <p:sldId id="290" r:id="rId33"/>
    <p:sldId id="363" r:id="rId34"/>
    <p:sldId id="364" r:id="rId35"/>
    <p:sldId id="353" r:id="rId36"/>
  </p:sldIdLst>
  <p:sldSz cx="9144000" cy="6858000" type="screen4x3"/>
  <p:notesSz cx="7086600" cy="94297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a:srgbClr val="003300"/>
    <a:srgbClr val="96440C"/>
    <a:srgbClr val="000046"/>
    <a:srgbClr val="FFFFFF"/>
    <a:srgbClr val="F7F7F7"/>
    <a:srgbClr val="532476"/>
    <a:srgbClr val="0070C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13" autoAdjust="0"/>
  </p:normalViewPr>
  <p:slideViewPr>
    <p:cSldViewPr>
      <p:cViewPr varScale="1">
        <p:scale>
          <a:sx n="58" d="100"/>
          <a:sy n="58" d="100"/>
        </p:scale>
        <p:origin x="150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0EF6B-2113-4817-B6F8-B2899DDF7D6E}" type="doc">
      <dgm:prSet loTypeId="urn:microsoft.com/office/officeart/2005/8/layout/arrow2" loCatId="process" qsTypeId="urn:microsoft.com/office/officeart/2005/8/quickstyle/3d7" qsCatId="3D" csTypeId="urn:microsoft.com/office/officeart/2005/8/colors/accent6_5" csCatId="accent6" phldr="1"/>
      <dgm:spPr/>
    </dgm:pt>
    <dgm:pt modelId="{749DA75B-C554-436D-8870-69C76F88020F}">
      <dgm:prSet phldrT="[Text]" custT="1"/>
      <dgm:spPr/>
      <dgm:t>
        <a:bodyPr/>
        <a:lstStyle/>
        <a:p>
          <a:r>
            <a:rPr lang="es-MX" sz="2100" b="1" dirty="0" smtClean="0">
              <a:solidFill>
                <a:schemeClr val="accent6">
                  <a:lumMod val="50000"/>
                </a:schemeClr>
              </a:solidFill>
            </a:rPr>
            <a:t>Inconscientemente Incompetente</a:t>
          </a:r>
          <a:endParaRPr lang="en-US" sz="2100" b="1" dirty="0">
            <a:solidFill>
              <a:schemeClr val="accent6">
                <a:lumMod val="50000"/>
              </a:schemeClr>
            </a:solidFill>
          </a:endParaRPr>
        </a:p>
      </dgm:t>
    </dgm:pt>
    <dgm:pt modelId="{997FC192-F8C9-4380-86CF-AC50A0B6A62B}" type="parTrans" cxnId="{23CFFE78-E9AB-4216-9892-6A85BB8A6645}">
      <dgm:prSet/>
      <dgm:spPr/>
      <dgm:t>
        <a:bodyPr/>
        <a:lstStyle/>
        <a:p>
          <a:endParaRPr lang="en-US" sz="2100"/>
        </a:p>
      </dgm:t>
    </dgm:pt>
    <dgm:pt modelId="{5CEBC99F-A9F6-4C8B-87E5-3F929423D8A8}" type="sibTrans" cxnId="{23CFFE78-E9AB-4216-9892-6A85BB8A6645}">
      <dgm:prSet/>
      <dgm:spPr/>
      <dgm:t>
        <a:bodyPr/>
        <a:lstStyle/>
        <a:p>
          <a:endParaRPr lang="en-US" sz="2100"/>
        </a:p>
      </dgm:t>
    </dgm:pt>
    <dgm:pt modelId="{2B59D19D-1DB7-4FE0-999D-6FD7953E561F}">
      <dgm:prSet phldrT="[Text]" custT="1"/>
      <dgm:spPr/>
      <dgm:t>
        <a:bodyPr/>
        <a:lstStyle/>
        <a:p>
          <a:r>
            <a:rPr lang="es-MX" sz="2100" b="1" dirty="0" smtClean="0">
              <a:solidFill>
                <a:schemeClr val="accent6">
                  <a:lumMod val="50000"/>
                </a:schemeClr>
              </a:solidFill>
            </a:rPr>
            <a:t>Conscientemente</a:t>
          </a:r>
        </a:p>
        <a:p>
          <a:r>
            <a:rPr lang="es-MX" sz="2100" b="1" dirty="0" smtClean="0">
              <a:solidFill>
                <a:schemeClr val="accent6">
                  <a:lumMod val="50000"/>
                </a:schemeClr>
              </a:solidFill>
            </a:rPr>
            <a:t>Incompetente</a:t>
          </a:r>
          <a:endParaRPr lang="en-US" sz="2100" b="1" dirty="0">
            <a:solidFill>
              <a:schemeClr val="accent6">
                <a:lumMod val="50000"/>
              </a:schemeClr>
            </a:solidFill>
          </a:endParaRPr>
        </a:p>
      </dgm:t>
    </dgm:pt>
    <dgm:pt modelId="{FA8ECECE-6866-4152-AA14-FD1D6F5BA1EA}" type="parTrans" cxnId="{E2E13FDC-D0C6-4918-9ECD-9E69DADBB679}">
      <dgm:prSet/>
      <dgm:spPr/>
      <dgm:t>
        <a:bodyPr/>
        <a:lstStyle/>
        <a:p>
          <a:endParaRPr lang="en-US" sz="2100"/>
        </a:p>
      </dgm:t>
    </dgm:pt>
    <dgm:pt modelId="{51246780-FFA2-4169-8361-2B658C48245C}" type="sibTrans" cxnId="{E2E13FDC-D0C6-4918-9ECD-9E69DADBB679}">
      <dgm:prSet/>
      <dgm:spPr/>
      <dgm:t>
        <a:bodyPr/>
        <a:lstStyle/>
        <a:p>
          <a:endParaRPr lang="en-US" sz="2100"/>
        </a:p>
      </dgm:t>
    </dgm:pt>
    <dgm:pt modelId="{B0B800F6-961C-4666-A7FC-519A90ABFA96}">
      <dgm:prSet phldrT="[Text]" custT="1"/>
      <dgm:spPr/>
      <dgm:t>
        <a:bodyPr/>
        <a:lstStyle/>
        <a:p>
          <a:r>
            <a:rPr lang="es-MX" sz="2100" b="1" dirty="0" smtClean="0">
              <a:solidFill>
                <a:schemeClr val="accent6">
                  <a:lumMod val="50000"/>
                </a:schemeClr>
              </a:solidFill>
            </a:rPr>
            <a:t>Conscientemente Competente</a:t>
          </a:r>
          <a:endParaRPr lang="en-US" sz="2100" b="1" dirty="0">
            <a:solidFill>
              <a:schemeClr val="accent6">
                <a:lumMod val="50000"/>
              </a:schemeClr>
            </a:solidFill>
          </a:endParaRPr>
        </a:p>
      </dgm:t>
    </dgm:pt>
    <dgm:pt modelId="{D975358B-DBAD-4B40-803D-7490782B86B7}" type="parTrans" cxnId="{B3558F2F-369C-473E-8F9B-1E2B742106BE}">
      <dgm:prSet/>
      <dgm:spPr/>
      <dgm:t>
        <a:bodyPr/>
        <a:lstStyle/>
        <a:p>
          <a:endParaRPr lang="en-US" sz="2100"/>
        </a:p>
      </dgm:t>
    </dgm:pt>
    <dgm:pt modelId="{A5808E7F-4910-4564-9920-2E3238134B0E}" type="sibTrans" cxnId="{B3558F2F-369C-473E-8F9B-1E2B742106BE}">
      <dgm:prSet/>
      <dgm:spPr/>
      <dgm:t>
        <a:bodyPr/>
        <a:lstStyle/>
        <a:p>
          <a:endParaRPr lang="en-US" sz="2100"/>
        </a:p>
      </dgm:t>
    </dgm:pt>
    <dgm:pt modelId="{6CBDB9A1-F053-44AB-B595-183C611072B7}">
      <dgm:prSet phldrT="[Text]" custT="1"/>
      <dgm:spPr/>
      <dgm:t>
        <a:bodyPr/>
        <a:lstStyle/>
        <a:p>
          <a:r>
            <a:rPr lang="es-MX" sz="2100" b="1" dirty="0" smtClean="0">
              <a:solidFill>
                <a:schemeClr val="accent6">
                  <a:lumMod val="50000"/>
                </a:schemeClr>
              </a:solidFill>
            </a:rPr>
            <a:t>Inconscientemente Competente</a:t>
          </a:r>
          <a:endParaRPr lang="en-US" sz="2100" b="1" dirty="0">
            <a:solidFill>
              <a:schemeClr val="accent6">
                <a:lumMod val="50000"/>
              </a:schemeClr>
            </a:solidFill>
          </a:endParaRPr>
        </a:p>
      </dgm:t>
    </dgm:pt>
    <dgm:pt modelId="{25FED94C-3734-426A-9E98-6BC37DDF98B1}" type="parTrans" cxnId="{B272101A-656E-4B45-9BFE-00EE6D5F41A7}">
      <dgm:prSet/>
      <dgm:spPr/>
      <dgm:t>
        <a:bodyPr/>
        <a:lstStyle/>
        <a:p>
          <a:endParaRPr lang="en-US" sz="2100"/>
        </a:p>
      </dgm:t>
    </dgm:pt>
    <dgm:pt modelId="{D9B2E398-85BB-464C-B137-B47C9CDC8D02}" type="sibTrans" cxnId="{B272101A-656E-4B45-9BFE-00EE6D5F41A7}">
      <dgm:prSet/>
      <dgm:spPr/>
      <dgm:t>
        <a:bodyPr/>
        <a:lstStyle/>
        <a:p>
          <a:endParaRPr lang="en-US" sz="2100"/>
        </a:p>
      </dgm:t>
    </dgm:pt>
    <dgm:pt modelId="{613EE018-0A75-42B0-9CCE-CFF099BAA241}" type="pres">
      <dgm:prSet presAssocID="{D870EF6B-2113-4817-B6F8-B2899DDF7D6E}" presName="arrowDiagram" presStyleCnt="0">
        <dgm:presLayoutVars>
          <dgm:chMax val="5"/>
          <dgm:dir/>
          <dgm:resizeHandles val="exact"/>
        </dgm:presLayoutVars>
      </dgm:prSet>
      <dgm:spPr/>
    </dgm:pt>
    <dgm:pt modelId="{FD3EE5B6-0873-465F-A9EB-E5460D8D902B}" type="pres">
      <dgm:prSet presAssocID="{D870EF6B-2113-4817-B6F8-B2899DDF7D6E}" presName="arrow" presStyleLbl="bgShp" presStyleIdx="0" presStyleCnt="1" custScaleX="100000" custLinFactNeighborX="17401" custLinFactNeighborY="-22598"/>
      <dgm:spPr>
        <a:ln w="38100">
          <a:noFill/>
        </a:ln>
      </dgm:spPr>
    </dgm:pt>
    <dgm:pt modelId="{8D60828A-7C13-42E0-82B1-89E7A6C59603}" type="pres">
      <dgm:prSet presAssocID="{D870EF6B-2113-4817-B6F8-B2899DDF7D6E}" presName="arrowDiagram4" presStyleCnt="0"/>
      <dgm:spPr/>
    </dgm:pt>
    <dgm:pt modelId="{D4F3CDC8-AC23-460D-913B-9C920AB78291}" type="pres">
      <dgm:prSet presAssocID="{749DA75B-C554-436D-8870-69C76F88020F}" presName="bullet4a" presStyleLbl="node1" presStyleIdx="0" presStyleCnt="4" custLinFactNeighborX="56583" custLinFactNeighborY="-2018"/>
      <dgm:spPr/>
    </dgm:pt>
    <dgm:pt modelId="{221C81B1-2592-4307-9C81-E02A8F6384C3}" type="pres">
      <dgm:prSet presAssocID="{749DA75B-C554-436D-8870-69C76F88020F}" presName="textBox4a" presStyleLbl="revTx" presStyleIdx="0" presStyleCnt="4" custScaleX="181333" custScaleY="53662" custLinFactNeighborX="48189" custLinFactNeighborY="-18848">
        <dgm:presLayoutVars>
          <dgm:bulletEnabled val="1"/>
        </dgm:presLayoutVars>
      </dgm:prSet>
      <dgm:spPr/>
      <dgm:t>
        <a:bodyPr/>
        <a:lstStyle/>
        <a:p>
          <a:endParaRPr lang="en-US"/>
        </a:p>
      </dgm:t>
    </dgm:pt>
    <dgm:pt modelId="{BF567F16-2F7C-4B12-AC88-0AF91DAAD528}" type="pres">
      <dgm:prSet presAssocID="{2B59D19D-1DB7-4FE0-999D-6FD7953E561F}" presName="bullet4b" presStyleLbl="node1" presStyleIdx="1" presStyleCnt="4" custLinFactNeighborX="-81071" custLinFactNeighborY="30432"/>
      <dgm:spPr/>
    </dgm:pt>
    <dgm:pt modelId="{5ABF30FD-23E9-4D46-9067-D6DD627DE036}" type="pres">
      <dgm:prSet presAssocID="{2B59D19D-1DB7-4FE0-999D-6FD7953E561F}" presName="textBox4b" presStyleLbl="revTx" presStyleIdx="1" presStyleCnt="4" custScaleX="203810" custScaleY="25454" custLinFactNeighborX="26939" custLinFactNeighborY="-22121">
        <dgm:presLayoutVars>
          <dgm:bulletEnabled val="1"/>
        </dgm:presLayoutVars>
      </dgm:prSet>
      <dgm:spPr/>
      <dgm:t>
        <a:bodyPr/>
        <a:lstStyle/>
        <a:p>
          <a:endParaRPr lang="en-US"/>
        </a:p>
      </dgm:t>
    </dgm:pt>
    <dgm:pt modelId="{509C1242-4B84-4AC9-AD26-3C1A4D97210B}" type="pres">
      <dgm:prSet presAssocID="{B0B800F6-961C-4666-A7FC-519A90ABFA96}" presName="bullet4c" presStyleLbl="node1" presStyleIdx="2" presStyleCnt="4" custLinFactNeighborX="-57367" custLinFactNeighborY="27426"/>
      <dgm:spPr/>
    </dgm:pt>
    <dgm:pt modelId="{4C0217D5-13BE-4990-AA8B-E55C01AA7969}" type="pres">
      <dgm:prSet presAssocID="{B0B800F6-961C-4666-A7FC-519A90ABFA96}" presName="textBox4c" presStyleLbl="revTx" presStyleIdx="2" presStyleCnt="4" custScaleX="142146" custScaleY="15053" custLinFactNeighborX="-1489" custLinFactNeighborY="-26104">
        <dgm:presLayoutVars>
          <dgm:bulletEnabled val="1"/>
        </dgm:presLayoutVars>
      </dgm:prSet>
      <dgm:spPr/>
      <dgm:t>
        <a:bodyPr/>
        <a:lstStyle/>
        <a:p>
          <a:endParaRPr lang="en-US"/>
        </a:p>
      </dgm:t>
    </dgm:pt>
    <dgm:pt modelId="{850A9221-4E45-4A42-957A-5D27DC3888FE}" type="pres">
      <dgm:prSet presAssocID="{6CBDB9A1-F053-44AB-B595-183C611072B7}" presName="bullet4d" presStyleLbl="node1" presStyleIdx="3" presStyleCnt="4" custLinFactNeighborX="47908" custLinFactNeighborY="-1034"/>
      <dgm:spPr/>
    </dgm:pt>
    <dgm:pt modelId="{24AFF1CF-888D-4B4C-8E9E-197A11B33626}" type="pres">
      <dgm:prSet presAssocID="{6CBDB9A1-F053-44AB-B595-183C611072B7}" presName="textBox4d" presStyleLbl="revTx" presStyleIdx="3" presStyleCnt="4" custScaleX="165469" custScaleY="25353" custLinFactNeighborX="4907" custLinFactNeighborY="-24061">
        <dgm:presLayoutVars>
          <dgm:bulletEnabled val="1"/>
        </dgm:presLayoutVars>
      </dgm:prSet>
      <dgm:spPr/>
      <dgm:t>
        <a:bodyPr/>
        <a:lstStyle/>
        <a:p>
          <a:endParaRPr lang="en-US"/>
        </a:p>
      </dgm:t>
    </dgm:pt>
  </dgm:ptLst>
  <dgm:cxnLst>
    <dgm:cxn modelId="{F1F9B1A7-E495-4ABA-8867-5B18175FE280}" type="presOf" srcId="{749DA75B-C554-436D-8870-69C76F88020F}" destId="{221C81B1-2592-4307-9C81-E02A8F6384C3}" srcOrd="0" destOrd="0" presId="urn:microsoft.com/office/officeart/2005/8/layout/arrow2"/>
    <dgm:cxn modelId="{B272101A-656E-4B45-9BFE-00EE6D5F41A7}" srcId="{D870EF6B-2113-4817-B6F8-B2899DDF7D6E}" destId="{6CBDB9A1-F053-44AB-B595-183C611072B7}" srcOrd="3" destOrd="0" parTransId="{25FED94C-3734-426A-9E98-6BC37DDF98B1}" sibTransId="{D9B2E398-85BB-464C-B137-B47C9CDC8D02}"/>
    <dgm:cxn modelId="{D0EB2E7B-8EE5-479D-8525-083602307776}" type="presOf" srcId="{D870EF6B-2113-4817-B6F8-B2899DDF7D6E}" destId="{613EE018-0A75-42B0-9CCE-CFF099BAA241}" srcOrd="0" destOrd="0" presId="urn:microsoft.com/office/officeart/2005/8/layout/arrow2"/>
    <dgm:cxn modelId="{E2E13FDC-D0C6-4918-9ECD-9E69DADBB679}" srcId="{D870EF6B-2113-4817-B6F8-B2899DDF7D6E}" destId="{2B59D19D-1DB7-4FE0-999D-6FD7953E561F}" srcOrd="1" destOrd="0" parTransId="{FA8ECECE-6866-4152-AA14-FD1D6F5BA1EA}" sibTransId="{51246780-FFA2-4169-8361-2B658C48245C}"/>
    <dgm:cxn modelId="{CDE8EBE2-4FF4-41B8-87ED-4FE5B4BFC491}" type="presOf" srcId="{2B59D19D-1DB7-4FE0-999D-6FD7953E561F}" destId="{5ABF30FD-23E9-4D46-9067-D6DD627DE036}" srcOrd="0" destOrd="0" presId="urn:microsoft.com/office/officeart/2005/8/layout/arrow2"/>
    <dgm:cxn modelId="{B3558F2F-369C-473E-8F9B-1E2B742106BE}" srcId="{D870EF6B-2113-4817-B6F8-B2899DDF7D6E}" destId="{B0B800F6-961C-4666-A7FC-519A90ABFA96}" srcOrd="2" destOrd="0" parTransId="{D975358B-DBAD-4B40-803D-7490782B86B7}" sibTransId="{A5808E7F-4910-4564-9920-2E3238134B0E}"/>
    <dgm:cxn modelId="{6FD4B908-E8AD-4905-968A-0D3DFEE05106}" type="presOf" srcId="{6CBDB9A1-F053-44AB-B595-183C611072B7}" destId="{24AFF1CF-888D-4B4C-8E9E-197A11B33626}" srcOrd="0" destOrd="0" presId="urn:microsoft.com/office/officeart/2005/8/layout/arrow2"/>
    <dgm:cxn modelId="{29275CE0-DF0F-420B-BFEF-8C42B64C4C53}" type="presOf" srcId="{B0B800F6-961C-4666-A7FC-519A90ABFA96}" destId="{4C0217D5-13BE-4990-AA8B-E55C01AA7969}" srcOrd="0" destOrd="0" presId="urn:microsoft.com/office/officeart/2005/8/layout/arrow2"/>
    <dgm:cxn modelId="{23CFFE78-E9AB-4216-9892-6A85BB8A6645}" srcId="{D870EF6B-2113-4817-B6F8-B2899DDF7D6E}" destId="{749DA75B-C554-436D-8870-69C76F88020F}" srcOrd="0" destOrd="0" parTransId="{997FC192-F8C9-4380-86CF-AC50A0B6A62B}" sibTransId="{5CEBC99F-A9F6-4C8B-87E5-3F929423D8A8}"/>
    <dgm:cxn modelId="{4FA63B53-10E0-4089-9520-FF32F9532462}" type="presParOf" srcId="{613EE018-0A75-42B0-9CCE-CFF099BAA241}" destId="{FD3EE5B6-0873-465F-A9EB-E5460D8D902B}" srcOrd="0" destOrd="0" presId="urn:microsoft.com/office/officeart/2005/8/layout/arrow2"/>
    <dgm:cxn modelId="{06F3362D-3E10-46A6-A3ED-F8FA370C88D2}" type="presParOf" srcId="{613EE018-0A75-42B0-9CCE-CFF099BAA241}" destId="{8D60828A-7C13-42E0-82B1-89E7A6C59603}" srcOrd="1" destOrd="0" presId="urn:microsoft.com/office/officeart/2005/8/layout/arrow2"/>
    <dgm:cxn modelId="{6AD4C56B-486D-491C-93C5-59616ABCD856}" type="presParOf" srcId="{8D60828A-7C13-42E0-82B1-89E7A6C59603}" destId="{D4F3CDC8-AC23-460D-913B-9C920AB78291}" srcOrd="0" destOrd="0" presId="urn:microsoft.com/office/officeart/2005/8/layout/arrow2"/>
    <dgm:cxn modelId="{0BDA7397-8A3E-4A11-B338-028212C65A1E}" type="presParOf" srcId="{8D60828A-7C13-42E0-82B1-89E7A6C59603}" destId="{221C81B1-2592-4307-9C81-E02A8F6384C3}" srcOrd="1" destOrd="0" presId="urn:microsoft.com/office/officeart/2005/8/layout/arrow2"/>
    <dgm:cxn modelId="{E92A21E2-34CB-4D58-AE3C-D117D426FAC3}" type="presParOf" srcId="{8D60828A-7C13-42E0-82B1-89E7A6C59603}" destId="{BF567F16-2F7C-4B12-AC88-0AF91DAAD528}" srcOrd="2" destOrd="0" presId="urn:microsoft.com/office/officeart/2005/8/layout/arrow2"/>
    <dgm:cxn modelId="{76C88AE9-183F-4171-91B5-BF4D230F4FCE}" type="presParOf" srcId="{8D60828A-7C13-42E0-82B1-89E7A6C59603}" destId="{5ABF30FD-23E9-4D46-9067-D6DD627DE036}" srcOrd="3" destOrd="0" presId="urn:microsoft.com/office/officeart/2005/8/layout/arrow2"/>
    <dgm:cxn modelId="{01318097-3C4E-4602-81F5-C854F8E95B11}" type="presParOf" srcId="{8D60828A-7C13-42E0-82B1-89E7A6C59603}" destId="{509C1242-4B84-4AC9-AD26-3C1A4D97210B}" srcOrd="4" destOrd="0" presId="urn:microsoft.com/office/officeart/2005/8/layout/arrow2"/>
    <dgm:cxn modelId="{69DDC336-3A50-4907-8BD0-A5FEBB2A9EED}" type="presParOf" srcId="{8D60828A-7C13-42E0-82B1-89E7A6C59603}" destId="{4C0217D5-13BE-4990-AA8B-E55C01AA7969}" srcOrd="5" destOrd="0" presId="urn:microsoft.com/office/officeart/2005/8/layout/arrow2"/>
    <dgm:cxn modelId="{DEE64476-4259-486C-8D9D-4F9705ED9B16}" type="presParOf" srcId="{8D60828A-7C13-42E0-82B1-89E7A6C59603}" destId="{850A9221-4E45-4A42-957A-5D27DC3888FE}" srcOrd="6" destOrd="0" presId="urn:microsoft.com/office/officeart/2005/8/layout/arrow2"/>
    <dgm:cxn modelId="{5D2B0B59-7825-4B67-B0C5-E5A06B0D63BF}" type="presParOf" srcId="{8D60828A-7C13-42E0-82B1-89E7A6C59603}" destId="{24AFF1CF-888D-4B4C-8E9E-197A11B33626}" srcOrd="7" destOrd="0" presId="urn:microsoft.com/office/officeart/2005/8/layout/arrow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9C187-8E38-4444-8F76-6552047BE57D}" type="doc">
      <dgm:prSet loTypeId="urn:microsoft.com/office/officeart/2005/8/layout/pyramid1" loCatId="pyramid" qsTypeId="urn:microsoft.com/office/officeart/2005/8/quickstyle/3d4" qsCatId="3D" csTypeId="urn:microsoft.com/office/officeart/2005/8/colors/colorful5" csCatId="colorful" phldr="1"/>
      <dgm:spPr/>
    </dgm:pt>
    <dgm:pt modelId="{CCFA2C41-ABDA-40AE-BEAD-D546C4DED35A}">
      <dgm:prSet phldrT="[Text]"/>
      <dgm:spPr/>
      <dgm:t>
        <a:bodyPr/>
        <a:lstStyle/>
        <a:p>
          <a:r>
            <a:rPr lang="es-MX" b="1" cap="all" spc="0" smtClean="0">
              <a:ln w="9000" cmpd="sng">
                <a:prstDash val="solid"/>
              </a:ln>
              <a:effectLst>
                <a:reflection blurRad="12700" stA="28000" endPos="45000" dist="1000" dir="5400000" sy="-100000" algn="bl" rotWithShape="0"/>
              </a:effectLst>
            </a:rPr>
            <a:t> </a:t>
          </a:r>
        </a:p>
        <a:p>
          <a:r>
            <a:rPr lang="es-MX" b="1" cap="all" spc="0" smtClean="0">
              <a:ln w="9000" cmpd="sng">
                <a:prstDash val="solid"/>
              </a:ln>
              <a:effectLst>
                <a:reflection blurRad="12700" stA="28000" endPos="45000" dist="1000" dir="5400000" sy="-100000" algn="bl" rotWithShape="0"/>
              </a:effectLst>
            </a:rPr>
            <a:t>Sin </a:t>
          </a:r>
        </a:p>
        <a:p>
          <a:r>
            <a:rPr lang="es-MX" b="1" cap="all" spc="0" smtClean="0">
              <a:ln w="9000" cmpd="sng">
                <a:prstDash val="solid"/>
              </a:ln>
              <a:effectLst>
                <a:reflection blurRad="12700" stA="28000" endPos="45000" dist="1000" dir="5400000" sy="-100000" algn="bl" rotWithShape="0"/>
              </a:effectLst>
            </a:rPr>
            <a:t>resultados</a:t>
          </a:r>
        </a:p>
        <a:p>
          <a:r>
            <a:rPr lang="es-MX" b="1" cap="all" spc="0" smtClean="0">
              <a:ln w="9000" cmpd="sng">
                <a:prstDash val="solid"/>
              </a:ln>
              <a:effectLst>
                <a:reflection blurRad="12700" stA="28000" endPos="45000" dist="1000" dir="5400000" sy="-100000" algn="bl" rotWithShape="0"/>
              </a:effectLst>
            </a:rPr>
            <a:t>(Ego)</a:t>
          </a:r>
          <a:endParaRPr lang="en-US" b="1" cap="all" spc="0" dirty="0">
            <a:ln w="9000" cmpd="sng">
              <a:prstDash val="solid"/>
            </a:ln>
            <a:effectLst>
              <a:reflection blurRad="12700" stA="28000" endPos="45000" dist="1000" dir="5400000" sy="-100000" algn="bl" rotWithShape="0"/>
            </a:effectLst>
          </a:endParaRPr>
        </a:p>
      </dgm:t>
    </dgm:pt>
    <dgm:pt modelId="{A3212D3A-CC0B-4C22-8365-9EBEE3C01FD4}" type="parTrans" cxnId="{0054FF3B-F417-4898-A97B-86BBCBE3FAB9}">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AC1C4CA-F243-451B-8105-D23863C077A9}" type="sibTrans" cxnId="{0054FF3B-F417-4898-A97B-86BBCBE3FAB9}">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B515199-0E79-49D3-809A-CBAAEA999D29}">
      <dgm:prSet phldrT="[Text]"/>
      <dgm:spPr/>
      <dgm:t>
        <a:bodyPr/>
        <a:lstStyle/>
        <a:p>
          <a:r>
            <a:rPr lang="es-MX" b="1" cap="all" spc="0" smtClean="0">
              <a:ln w="9000" cmpd="sng">
                <a:prstDash val="solid"/>
              </a:ln>
              <a:effectLst>
                <a:reflection blurRad="12700" stA="28000" endPos="45000" dist="1000" dir="5400000" sy="-100000" algn="bl" rotWithShape="0"/>
              </a:effectLst>
            </a:rPr>
            <a:t>Insuficiente estrés </a:t>
          </a:r>
        </a:p>
        <a:p>
          <a:r>
            <a:rPr lang="es-MX" b="1" cap="all" spc="0" smtClean="0">
              <a:ln w="9000" cmpd="sng">
                <a:prstDash val="solid"/>
              </a:ln>
              <a:effectLst>
                <a:reflection blurRad="12700" stA="28000" endPos="45000" dist="1000" dir="5400000" sy="-100000" algn="bl" rotWithShape="0"/>
              </a:effectLst>
            </a:rPr>
            <a:t>(Bajo rendimiento)</a:t>
          </a:r>
          <a:endParaRPr lang="en-US" b="1" cap="all" spc="0" dirty="0">
            <a:ln w="9000" cmpd="sng">
              <a:prstDash val="solid"/>
            </a:ln>
            <a:effectLst>
              <a:reflection blurRad="12700" stA="28000" endPos="45000" dist="1000" dir="5400000" sy="-100000" algn="bl" rotWithShape="0"/>
            </a:effectLst>
          </a:endParaRPr>
        </a:p>
      </dgm:t>
    </dgm:pt>
    <dgm:pt modelId="{36310991-9929-462F-9F7D-A5A2D1D30F89}" type="parTrans" cxnId="{CA5EC169-4217-401A-BC82-973FF66A4744}">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7DDC150-A964-4009-895C-B6DB9C637066}" type="sibTrans" cxnId="{CA5EC169-4217-401A-BC82-973FF66A4744}">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CBBE703-4E0A-4C99-9086-7B0779F36609}">
      <dgm:prSet phldrT="[Text]"/>
      <dgm:spPr/>
      <dgm:t>
        <a:bodyPr/>
        <a:lstStyle/>
        <a:p>
          <a:r>
            <a:rPr lang="es-MX" b="1" cap="all" spc="0" smtClean="0">
              <a:ln w="9000" cmpd="sng">
                <a:prstDash val="solid"/>
              </a:ln>
              <a:effectLst>
                <a:reflection blurRad="12700" stA="28000" endPos="45000" dist="1000" dir="5400000" sy="-100000" algn="bl" rotWithShape="0"/>
              </a:effectLst>
            </a:rPr>
            <a:t>Sin congruencia</a:t>
          </a:r>
        </a:p>
        <a:p>
          <a:r>
            <a:rPr lang="es-MX" b="1" cap="all" spc="0" smtClean="0">
              <a:ln w="9000" cmpd="sng">
                <a:prstDash val="solid"/>
              </a:ln>
              <a:effectLst>
                <a:reflection blurRad="12700" stA="28000" endPos="45000" dist="1000" dir="5400000" sy="-100000" algn="bl" rotWithShape="0"/>
              </a:effectLst>
            </a:rPr>
            <a:t>(Vulnerable)</a:t>
          </a:r>
          <a:endParaRPr lang="en-US" b="1" cap="all" spc="0" dirty="0">
            <a:ln w="9000" cmpd="sng">
              <a:prstDash val="solid"/>
            </a:ln>
            <a:effectLst>
              <a:reflection blurRad="12700" stA="28000" endPos="45000" dist="1000" dir="5400000" sy="-100000" algn="bl" rotWithShape="0"/>
            </a:effectLst>
          </a:endParaRPr>
        </a:p>
      </dgm:t>
    </dgm:pt>
    <dgm:pt modelId="{84648CDB-A0C2-4B23-A022-27037CDBA0BD}" type="parTrans" cxnId="{86B8AD58-BB85-4B47-A6DC-8B7DBEC35A2D}">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0698966-7184-472D-A3D9-357A69E406A5}" type="sibTrans" cxnId="{86B8AD58-BB85-4B47-A6DC-8B7DBEC35A2D}">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7B79AE6-41F0-42F6-8EA7-417B298C504D}">
      <dgm:prSet phldrT="[Text]"/>
      <dgm:spPr/>
      <dgm:t>
        <a:bodyPr/>
        <a:lstStyle/>
        <a:p>
          <a:r>
            <a:rPr lang="es-MX" b="1" cap="all" spc="0" smtClean="0">
              <a:ln w="9000" cmpd="sng">
                <a:prstDash val="solid"/>
              </a:ln>
              <a:effectLst>
                <a:reflection blurRad="12700" stA="28000" endPos="45000" dist="1000" dir="5400000" sy="-100000" algn="bl" rotWithShape="0"/>
              </a:effectLst>
            </a:rPr>
            <a:t>Falta de compromiso</a:t>
          </a:r>
        </a:p>
        <a:p>
          <a:r>
            <a:rPr lang="es-MX" b="1" cap="all" spc="0" smtClean="0">
              <a:ln w="9000" cmpd="sng">
                <a:prstDash val="solid"/>
              </a:ln>
              <a:effectLst>
                <a:reflection blurRad="12700" stA="28000" endPos="45000" dist="1000" dir="5400000" sy="-100000" algn="bl" rotWithShape="0"/>
              </a:effectLst>
            </a:rPr>
            <a:t>(Ambigüedad)</a:t>
          </a:r>
          <a:endParaRPr lang="en-US" b="1" cap="all" spc="0" dirty="0">
            <a:ln w="9000" cmpd="sng">
              <a:prstDash val="solid"/>
            </a:ln>
            <a:effectLst>
              <a:reflection blurRad="12700" stA="28000" endPos="45000" dist="1000" dir="5400000" sy="-100000" algn="bl" rotWithShape="0"/>
            </a:effectLst>
          </a:endParaRPr>
        </a:p>
      </dgm:t>
    </dgm:pt>
    <dgm:pt modelId="{F2E4A31E-14B7-46BE-96A2-65F846858A25}" type="parTrans" cxnId="{83C43B4D-55B2-4E10-A82C-C0386E1F5058}">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A3B0843-EC95-410D-87A0-8850212AE7CD}" type="sibTrans" cxnId="{83C43B4D-55B2-4E10-A82C-C0386E1F5058}">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1B03F95-72E5-42E8-9D4F-E0AA5E296B28}">
      <dgm:prSet phldrT="[Text]"/>
      <dgm:spPr/>
      <dgm:t>
        <a:bodyPr/>
        <a:lstStyle/>
        <a:p>
          <a:r>
            <a:rPr lang="es-MX" b="1" cap="all" spc="0" smtClean="0">
              <a:ln w="9000" cmpd="sng">
                <a:prstDash val="solid"/>
              </a:ln>
              <a:effectLst>
                <a:reflection blurRad="12700" stA="28000" endPos="45000" dist="1000" dir="5400000" sy="-100000" algn="bl" rotWithShape="0"/>
              </a:effectLst>
            </a:rPr>
            <a:t>Miedo al conflicto</a:t>
          </a:r>
        </a:p>
        <a:p>
          <a:r>
            <a:rPr lang="es-MX" b="1" cap="all" spc="0" smtClean="0">
              <a:ln w="9000" cmpd="sng">
                <a:prstDash val="solid"/>
              </a:ln>
              <a:effectLst>
                <a:reflection blurRad="12700" stA="28000" endPos="45000" dist="1000" dir="5400000" sy="-100000" algn="bl" rotWithShape="0"/>
              </a:effectLst>
            </a:rPr>
            <a:t>(Falsa armonía)</a:t>
          </a:r>
          <a:endParaRPr lang="en-US" b="1" cap="all" spc="0" dirty="0">
            <a:ln w="9000" cmpd="sng">
              <a:prstDash val="solid"/>
            </a:ln>
            <a:effectLst>
              <a:reflection blurRad="12700" stA="28000" endPos="45000" dist="1000" dir="5400000" sy="-100000" algn="bl" rotWithShape="0"/>
            </a:effectLst>
          </a:endParaRPr>
        </a:p>
      </dgm:t>
    </dgm:pt>
    <dgm:pt modelId="{024C5487-F31D-47CE-BE7E-A2348156A68A}" type="parTrans" cxnId="{4B03C552-8C0D-48AC-9CD5-D56B23432781}">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4EE4C89-D411-4D9D-BF81-51CC5561CE26}" type="sibTrans" cxnId="{4B03C552-8C0D-48AC-9CD5-D56B23432781}">
      <dgm:prSet/>
      <dgm:spPr/>
      <dgm:t>
        <a:bodyPr/>
        <a:lstStyle/>
        <a:p>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3D20DC2-D23C-43EC-A408-2AF5943619FB}" type="pres">
      <dgm:prSet presAssocID="{47B9C187-8E38-4444-8F76-6552047BE57D}" presName="Name0" presStyleCnt="0">
        <dgm:presLayoutVars>
          <dgm:dir/>
          <dgm:animLvl val="lvl"/>
          <dgm:resizeHandles val="exact"/>
        </dgm:presLayoutVars>
      </dgm:prSet>
      <dgm:spPr/>
    </dgm:pt>
    <dgm:pt modelId="{E3C9B7D6-6725-4A1A-8577-C50BE0E59328}" type="pres">
      <dgm:prSet presAssocID="{CCFA2C41-ABDA-40AE-BEAD-D546C4DED35A}" presName="Name8" presStyleCnt="0"/>
      <dgm:spPr/>
    </dgm:pt>
    <dgm:pt modelId="{947FD20B-9BEC-4CA5-846D-AE10926E733A}" type="pres">
      <dgm:prSet presAssocID="{CCFA2C41-ABDA-40AE-BEAD-D546C4DED35A}" presName="level" presStyleLbl="node1" presStyleIdx="0" presStyleCnt="5" custScaleX="99842" custScaleY="77508">
        <dgm:presLayoutVars>
          <dgm:chMax val="1"/>
          <dgm:bulletEnabled val="1"/>
        </dgm:presLayoutVars>
      </dgm:prSet>
      <dgm:spPr/>
      <dgm:t>
        <a:bodyPr/>
        <a:lstStyle/>
        <a:p>
          <a:endParaRPr lang="en-US"/>
        </a:p>
      </dgm:t>
    </dgm:pt>
    <dgm:pt modelId="{45D76DE7-9620-449E-8E2C-E44DDC74D5CB}" type="pres">
      <dgm:prSet presAssocID="{CCFA2C41-ABDA-40AE-BEAD-D546C4DED35A}" presName="levelTx" presStyleLbl="revTx" presStyleIdx="0" presStyleCnt="0">
        <dgm:presLayoutVars>
          <dgm:chMax val="1"/>
          <dgm:bulletEnabled val="1"/>
        </dgm:presLayoutVars>
      </dgm:prSet>
      <dgm:spPr/>
      <dgm:t>
        <a:bodyPr/>
        <a:lstStyle/>
        <a:p>
          <a:endParaRPr lang="en-US"/>
        </a:p>
      </dgm:t>
    </dgm:pt>
    <dgm:pt modelId="{3D640B1E-D0FA-40E3-B4A4-53247093590F}" type="pres">
      <dgm:prSet presAssocID="{BB515199-0E79-49D3-809A-CBAAEA999D29}" presName="Name8" presStyleCnt="0"/>
      <dgm:spPr/>
    </dgm:pt>
    <dgm:pt modelId="{64651748-CDBB-4A37-8A4B-CC8086051740}" type="pres">
      <dgm:prSet presAssocID="{BB515199-0E79-49D3-809A-CBAAEA999D29}" presName="level" presStyleLbl="node1" presStyleIdx="1" presStyleCnt="5" custScaleY="36482">
        <dgm:presLayoutVars>
          <dgm:chMax val="1"/>
          <dgm:bulletEnabled val="1"/>
        </dgm:presLayoutVars>
      </dgm:prSet>
      <dgm:spPr/>
      <dgm:t>
        <a:bodyPr/>
        <a:lstStyle/>
        <a:p>
          <a:endParaRPr lang="en-US"/>
        </a:p>
      </dgm:t>
    </dgm:pt>
    <dgm:pt modelId="{9D9FCFDC-8B2A-48BE-BF3E-B2FBAFAFE111}" type="pres">
      <dgm:prSet presAssocID="{BB515199-0E79-49D3-809A-CBAAEA999D29}" presName="levelTx" presStyleLbl="revTx" presStyleIdx="0" presStyleCnt="0">
        <dgm:presLayoutVars>
          <dgm:chMax val="1"/>
          <dgm:bulletEnabled val="1"/>
        </dgm:presLayoutVars>
      </dgm:prSet>
      <dgm:spPr/>
      <dgm:t>
        <a:bodyPr/>
        <a:lstStyle/>
        <a:p>
          <a:endParaRPr lang="en-US"/>
        </a:p>
      </dgm:t>
    </dgm:pt>
    <dgm:pt modelId="{BF43D395-472A-4AAC-95A7-CDA03DC45063}" type="pres">
      <dgm:prSet presAssocID="{C7B79AE6-41F0-42F6-8EA7-417B298C504D}" presName="Name8" presStyleCnt="0"/>
      <dgm:spPr/>
    </dgm:pt>
    <dgm:pt modelId="{2C72235E-9ECC-417E-996A-100398B27237}" type="pres">
      <dgm:prSet presAssocID="{C7B79AE6-41F0-42F6-8EA7-417B298C504D}" presName="level" presStyleLbl="node1" presStyleIdx="2" presStyleCnt="5" custScaleY="54679">
        <dgm:presLayoutVars>
          <dgm:chMax val="1"/>
          <dgm:bulletEnabled val="1"/>
        </dgm:presLayoutVars>
      </dgm:prSet>
      <dgm:spPr/>
      <dgm:t>
        <a:bodyPr/>
        <a:lstStyle/>
        <a:p>
          <a:endParaRPr lang="en-US"/>
        </a:p>
      </dgm:t>
    </dgm:pt>
    <dgm:pt modelId="{6A09CF8B-49B5-4B52-B9CE-3C67969BAE98}" type="pres">
      <dgm:prSet presAssocID="{C7B79AE6-41F0-42F6-8EA7-417B298C504D}" presName="levelTx" presStyleLbl="revTx" presStyleIdx="0" presStyleCnt="0">
        <dgm:presLayoutVars>
          <dgm:chMax val="1"/>
          <dgm:bulletEnabled val="1"/>
        </dgm:presLayoutVars>
      </dgm:prSet>
      <dgm:spPr/>
      <dgm:t>
        <a:bodyPr/>
        <a:lstStyle/>
        <a:p>
          <a:endParaRPr lang="en-US"/>
        </a:p>
      </dgm:t>
    </dgm:pt>
    <dgm:pt modelId="{7E7DEF0E-0D73-44B4-9BA7-593BBFD5E4AC}" type="pres">
      <dgm:prSet presAssocID="{91B03F95-72E5-42E8-9D4F-E0AA5E296B28}" presName="Name8" presStyleCnt="0"/>
      <dgm:spPr/>
    </dgm:pt>
    <dgm:pt modelId="{F56BEEBA-E508-4EF8-8E63-B4EE3E057B5C}" type="pres">
      <dgm:prSet presAssocID="{91B03F95-72E5-42E8-9D4F-E0AA5E296B28}" presName="level" presStyleLbl="node1" presStyleIdx="3" presStyleCnt="5" custScaleY="54758">
        <dgm:presLayoutVars>
          <dgm:chMax val="1"/>
          <dgm:bulletEnabled val="1"/>
        </dgm:presLayoutVars>
      </dgm:prSet>
      <dgm:spPr/>
      <dgm:t>
        <a:bodyPr/>
        <a:lstStyle/>
        <a:p>
          <a:endParaRPr lang="en-US"/>
        </a:p>
      </dgm:t>
    </dgm:pt>
    <dgm:pt modelId="{C75C08AE-7A65-4EE9-A920-F924DC810326}" type="pres">
      <dgm:prSet presAssocID="{91B03F95-72E5-42E8-9D4F-E0AA5E296B28}" presName="levelTx" presStyleLbl="revTx" presStyleIdx="0" presStyleCnt="0">
        <dgm:presLayoutVars>
          <dgm:chMax val="1"/>
          <dgm:bulletEnabled val="1"/>
        </dgm:presLayoutVars>
      </dgm:prSet>
      <dgm:spPr/>
      <dgm:t>
        <a:bodyPr/>
        <a:lstStyle/>
        <a:p>
          <a:endParaRPr lang="en-US"/>
        </a:p>
      </dgm:t>
    </dgm:pt>
    <dgm:pt modelId="{90ABA8F3-7B20-4985-B3E8-3CB9E87A65F2}" type="pres">
      <dgm:prSet presAssocID="{3CBBE703-4E0A-4C99-9086-7B0779F36609}" presName="Name8" presStyleCnt="0"/>
      <dgm:spPr/>
    </dgm:pt>
    <dgm:pt modelId="{7C9E686C-ED19-410C-96DB-D0FFF7439BC6}" type="pres">
      <dgm:prSet presAssocID="{3CBBE703-4E0A-4C99-9086-7B0779F36609}" presName="level" presStyleLbl="node1" presStyleIdx="4" presStyleCnt="5" custScaleY="53608">
        <dgm:presLayoutVars>
          <dgm:chMax val="1"/>
          <dgm:bulletEnabled val="1"/>
        </dgm:presLayoutVars>
      </dgm:prSet>
      <dgm:spPr/>
      <dgm:t>
        <a:bodyPr/>
        <a:lstStyle/>
        <a:p>
          <a:endParaRPr lang="en-US"/>
        </a:p>
      </dgm:t>
    </dgm:pt>
    <dgm:pt modelId="{B05D14C7-D298-40A7-BF0C-BE53C8E99E13}" type="pres">
      <dgm:prSet presAssocID="{3CBBE703-4E0A-4C99-9086-7B0779F36609}" presName="levelTx" presStyleLbl="revTx" presStyleIdx="0" presStyleCnt="0">
        <dgm:presLayoutVars>
          <dgm:chMax val="1"/>
          <dgm:bulletEnabled val="1"/>
        </dgm:presLayoutVars>
      </dgm:prSet>
      <dgm:spPr/>
      <dgm:t>
        <a:bodyPr/>
        <a:lstStyle/>
        <a:p>
          <a:endParaRPr lang="en-US"/>
        </a:p>
      </dgm:t>
    </dgm:pt>
  </dgm:ptLst>
  <dgm:cxnLst>
    <dgm:cxn modelId="{8F95DF86-9337-441B-829D-8342C36BA979}" type="presOf" srcId="{3CBBE703-4E0A-4C99-9086-7B0779F36609}" destId="{7C9E686C-ED19-410C-96DB-D0FFF7439BC6}" srcOrd="0" destOrd="0" presId="urn:microsoft.com/office/officeart/2005/8/layout/pyramid1"/>
    <dgm:cxn modelId="{54A4CBFC-BCBF-4305-AC71-D0E72D2F852C}" type="presOf" srcId="{3CBBE703-4E0A-4C99-9086-7B0779F36609}" destId="{B05D14C7-D298-40A7-BF0C-BE53C8E99E13}" srcOrd="1" destOrd="0" presId="urn:microsoft.com/office/officeart/2005/8/layout/pyramid1"/>
    <dgm:cxn modelId="{4B03C552-8C0D-48AC-9CD5-D56B23432781}" srcId="{47B9C187-8E38-4444-8F76-6552047BE57D}" destId="{91B03F95-72E5-42E8-9D4F-E0AA5E296B28}" srcOrd="3" destOrd="0" parTransId="{024C5487-F31D-47CE-BE7E-A2348156A68A}" sibTransId="{94EE4C89-D411-4D9D-BF81-51CC5561CE26}"/>
    <dgm:cxn modelId="{487FB608-CC34-4EEF-B8B8-4EAB2C621919}" type="presOf" srcId="{BB515199-0E79-49D3-809A-CBAAEA999D29}" destId="{9D9FCFDC-8B2A-48BE-BF3E-B2FBAFAFE111}" srcOrd="1" destOrd="0" presId="urn:microsoft.com/office/officeart/2005/8/layout/pyramid1"/>
    <dgm:cxn modelId="{86B8AD58-BB85-4B47-A6DC-8B7DBEC35A2D}" srcId="{47B9C187-8E38-4444-8F76-6552047BE57D}" destId="{3CBBE703-4E0A-4C99-9086-7B0779F36609}" srcOrd="4" destOrd="0" parTransId="{84648CDB-A0C2-4B23-A022-27037CDBA0BD}" sibTransId="{90698966-7184-472D-A3D9-357A69E406A5}"/>
    <dgm:cxn modelId="{1D062CDF-BC15-484B-BD60-3F93AC539404}" type="presOf" srcId="{C7B79AE6-41F0-42F6-8EA7-417B298C504D}" destId="{2C72235E-9ECC-417E-996A-100398B27237}" srcOrd="0" destOrd="0" presId="urn:microsoft.com/office/officeart/2005/8/layout/pyramid1"/>
    <dgm:cxn modelId="{0054FF3B-F417-4898-A97B-86BBCBE3FAB9}" srcId="{47B9C187-8E38-4444-8F76-6552047BE57D}" destId="{CCFA2C41-ABDA-40AE-BEAD-D546C4DED35A}" srcOrd="0" destOrd="0" parTransId="{A3212D3A-CC0B-4C22-8365-9EBEE3C01FD4}" sibTransId="{CAC1C4CA-F243-451B-8105-D23863C077A9}"/>
    <dgm:cxn modelId="{E4031569-B939-4165-9014-9EFD70E5D8DC}" type="presOf" srcId="{BB515199-0E79-49D3-809A-CBAAEA999D29}" destId="{64651748-CDBB-4A37-8A4B-CC8086051740}" srcOrd="0" destOrd="0" presId="urn:microsoft.com/office/officeart/2005/8/layout/pyramid1"/>
    <dgm:cxn modelId="{5BEDB9FD-FCC4-48FB-B3C1-589A99C9427F}" type="presOf" srcId="{CCFA2C41-ABDA-40AE-BEAD-D546C4DED35A}" destId="{947FD20B-9BEC-4CA5-846D-AE10926E733A}" srcOrd="0" destOrd="0" presId="urn:microsoft.com/office/officeart/2005/8/layout/pyramid1"/>
    <dgm:cxn modelId="{CEB8C857-D7BC-4FCA-A0F6-BC1C2EC23CE4}" type="presOf" srcId="{91B03F95-72E5-42E8-9D4F-E0AA5E296B28}" destId="{F56BEEBA-E508-4EF8-8E63-B4EE3E057B5C}" srcOrd="0" destOrd="0" presId="urn:microsoft.com/office/officeart/2005/8/layout/pyramid1"/>
    <dgm:cxn modelId="{CA5EC169-4217-401A-BC82-973FF66A4744}" srcId="{47B9C187-8E38-4444-8F76-6552047BE57D}" destId="{BB515199-0E79-49D3-809A-CBAAEA999D29}" srcOrd="1" destOrd="0" parTransId="{36310991-9929-462F-9F7D-A5A2D1D30F89}" sibTransId="{97DDC150-A964-4009-895C-B6DB9C637066}"/>
    <dgm:cxn modelId="{1284F6BA-C74C-4B13-9256-7AC222A57CD0}" type="presOf" srcId="{91B03F95-72E5-42E8-9D4F-E0AA5E296B28}" destId="{C75C08AE-7A65-4EE9-A920-F924DC810326}" srcOrd="1" destOrd="0" presId="urn:microsoft.com/office/officeart/2005/8/layout/pyramid1"/>
    <dgm:cxn modelId="{B691886C-FF42-40C8-8283-8A7DEF424F61}" type="presOf" srcId="{47B9C187-8E38-4444-8F76-6552047BE57D}" destId="{83D20DC2-D23C-43EC-A408-2AF5943619FB}" srcOrd="0" destOrd="0" presId="urn:microsoft.com/office/officeart/2005/8/layout/pyramid1"/>
    <dgm:cxn modelId="{210F3229-DDC9-4FCD-A901-5BF69EACFD30}" type="presOf" srcId="{C7B79AE6-41F0-42F6-8EA7-417B298C504D}" destId="{6A09CF8B-49B5-4B52-B9CE-3C67969BAE98}" srcOrd="1" destOrd="0" presId="urn:microsoft.com/office/officeart/2005/8/layout/pyramid1"/>
    <dgm:cxn modelId="{83C43B4D-55B2-4E10-A82C-C0386E1F5058}" srcId="{47B9C187-8E38-4444-8F76-6552047BE57D}" destId="{C7B79AE6-41F0-42F6-8EA7-417B298C504D}" srcOrd="2" destOrd="0" parTransId="{F2E4A31E-14B7-46BE-96A2-65F846858A25}" sibTransId="{6A3B0843-EC95-410D-87A0-8850212AE7CD}"/>
    <dgm:cxn modelId="{05F2F5CC-F0B6-4C9F-AB4A-BA4666D63045}" type="presOf" srcId="{CCFA2C41-ABDA-40AE-BEAD-D546C4DED35A}" destId="{45D76DE7-9620-449E-8E2C-E44DDC74D5CB}" srcOrd="1" destOrd="0" presId="urn:microsoft.com/office/officeart/2005/8/layout/pyramid1"/>
    <dgm:cxn modelId="{B78F5F95-9BBC-47B2-9DEF-66DBA8862805}" type="presParOf" srcId="{83D20DC2-D23C-43EC-A408-2AF5943619FB}" destId="{E3C9B7D6-6725-4A1A-8577-C50BE0E59328}" srcOrd="0" destOrd="0" presId="urn:microsoft.com/office/officeart/2005/8/layout/pyramid1"/>
    <dgm:cxn modelId="{3748EFA7-8797-48CF-BA66-C04B2F4411C1}" type="presParOf" srcId="{E3C9B7D6-6725-4A1A-8577-C50BE0E59328}" destId="{947FD20B-9BEC-4CA5-846D-AE10926E733A}" srcOrd="0" destOrd="0" presId="urn:microsoft.com/office/officeart/2005/8/layout/pyramid1"/>
    <dgm:cxn modelId="{22716353-5ABB-4C7E-BD09-55844D441DA4}" type="presParOf" srcId="{E3C9B7D6-6725-4A1A-8577-C50BE0E59328}" destId="{45D76DE7-9620-449E-8E2C-E44DDC74D5CB}" srcOrd="1" destOrd="0" presId="urn:microsoft.com/office/officeart/2005/8/layout/pyramid1"/>
    <dgm:cxn modelId="{AA26E5F3-798E-4E95-8AAB-0D168CA3CA05}" type="presParOf" srcId="{83D20DC2-D23C-43EC-A408-2AF5943619FB}" destId="{3D640B1E-D0FA-40E3-B4A4-53247093590F}" srcOrd="1" destOrd="0" presId="urn:microsoft.com/office/officeart/2005/8/layout/pyramid1"/>
    <dgm:cxn modelId="{4A830823-5FCF-4540-BF6D-D13448FC6CC5}" type="presParOf" srcId="{3D640B1E-D0FA-40E3-B4A4-53247093590F}" destId="{64651748-CDBB-4A37-8A4B-CC8086051740}" srcOrd="0" destOrd="0" presId="urn:microsoft.com/office/officeart/2005/8/layout/pyramid1"/>
    <dgm:cxn modelId="{A680A6F5-0A53-4E0C-B707-8D792950F921}" type="presParOf" srcId="{3D640B1E-D0FA-40E3-B4A4-53247093590F}" destId="{9D9FCFDC-8B2A-48BE-BF3E-B2FBAFAFE111}" srcOrd="1" destOrd="0" presId="urn:microsoft.com/office/officeart/2005/8/layout/pyramid1"/>
    <dgm:cxn modelId="{0368CF3B-5C2B-4E18-BE91-04B8BA776877}" type="presParOf" srcId="{83D20DC2-D23C-43EC-A408-2AF5943619FB}" destId="{BF43D395-472A-4AAC-95A7-CDA03DC45063}" srcOrd="2" destOrd="0" presId="urn:microsoft.com/office/officeart/2005/8/layout/pyramid1"/>
    <dgm:cxn modelId="{584020D6-6ABA-4931-B494-99EE9E766FC8}" type="presParOf" srcId="{BF43D395-472A-4AAC-95A7-CDA03DC45063}" destId="{2C72235E-9ECC-417E-996A-100398B27237}" srcOrd="0" destOrd="0" presId="urn:microsoft.com/office/officeart/2005/8/layout/pyramid1"/>
    <dgm:cxn modelId="{1A79BE9A-22B0-4F91-9C3B-3CEE9963E605}" type="presParOf" srcId="{BF43D395-472A-4AAC-95A7-CDA03DC45063}" destId="{6A09CF8B-49B5-4B52-B9CE-3C67969BAE98}" srcOrd="1" destOrd="0" presId="urn:microsoft.com/office/officeart/2005/8/layout/pyramid1"/>
    <dgm:cxn modelId="{43521428-A67A-41D5-B86D-48C78647DE2A}" type="presParOf" srcId="{83D20DC2-D23C-43EC-A408-2AF5943619FB}" destId="{7E7DEF0E-0D73-44B4-9BA7-593BBFD5E4AC}" srcOrd="3" destOrd="0" presId="urn:microsoft.com/office/officeart/2005/8/layout/pyramid1"/>
    <dgm:cxn modelId="{413E6959-BA1E-4273-9E5E-3E7C1D254CAC}" type="presParOf" srcId="{7E7DEF0E-0D73-44B4-9BA7-593BBFD5E4AC}" destId="{F56BEEBA-E508-4EF8-8E63-B4EE3E057B5C}" srcOrd="0" destOrd="0" presId="urn:microsoft.com/office/officeart/2005/8/layout/pyramid1"/>
    <dgm:cxn modelId="{589694AD-E192-419B-B545-5755A017A06D}" type="presParOf" srcId="{7E7DEF0E-0D73-44B4-9BA7-593BBFD5E4AC}" destId="{C75C08AE-7A65-4EE9-A920-F924DC810326}" srcOrd="1" destOrd="0" presId="urn:microsoft.com/office/officeart/2005/8/layout/pyramid1"/>
    <dgm:cxn modelId="{5D6F216F-3F5F-479E-96CB-B175BC25D099}" type="presParOf" srcId="{83D20DC2-D23C-43EC-A408-2AF5943619FB}" destId="{90ABA8F3-7B20-4985-B3E8-3CB9E87A65F2}" srcOrd="4" destOrd="0" presId="urn:microsoft.com/office/officeart/2005/8/layout/pyramid1"/>
    <dgm:cxn modelId="{9754E0E2-4E54-4DAE-BFCC-5EC467C0978C}" type="presParOf" srcId="{90ABA8F3-7B20-4985-B3E8-3CB9E87A65F2}" destId="{7C9E686C-ED19-410C-96DB-D0FFF7439BC6}" srcOrd="0" destOrd="0" presId="urn:microsoft.com/office/officeart/2005/8/layout/pyramid1"/>
    <dgm:cxn modelId="{4134B0CA-A8D1-4384-8918-6DA3B3DF1BC2}" type="presParOf" srcId="{90ABA8F3-7B20-4985-B3E8-3CB9E87A65F2}" destId="{B05D14C7-D298-40A7-BF0C-BE53C8E99E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66788-DFC5-4CF5-A85A-7E661F4F4D67}" type="doc">
      <dgm:prSet loTypeId="urn:microsoft.com/office/officeart/2005/8/layout/cycle8" loCatId="cycle" qsTypeId="urn:microsoft.com/office/officeart/2005/8/quickstyle/3d2" qsCatId="3D" csTypeId="urn:microsoft.com/office/officeart/2005/8/colors/accent1_4" csCatId="accent1" phldr="1"/>
      <dgm:spPr/>
    </dgm:pt>
    <dgm:pt modelId="{3531E923-829A-42F4-B96F-1D3DE4FB33AA}">
      <dgm:prSet phldrT="[Text]" custT="1"/>
      <dgm:spPr/>
      <dgm:t>
        <a:bodyPr/>
        <a:lstStyle/>
        <a:p>
          <a:r>
            <a:rPr lang="es-MX" sz="4000" b="1" cap="none" spc="0" dirty="0" smtClean="0">
              <a:ln w="19050">
                <a:prstDash val="solid"/>
              </a:ln>
              <a:effectLst>
                <a:outerShdw blurRad="50000" dist="50800" dir="7500000" algn="tl">
                  <a:srgbClr val="000000">
                    <a:shade val="5000"/>
                    <a:alpha val="35000"/>
                  </a:srgbClr>
                </a:outerShdw>
              </a:effectLst>
            </a:rPr>
            <a:t>Futuro</a:t>
          </a:r>
          <a:endParaRPr lang="en-US" sz="4000" b="1" cap="none" spc="0" dirty="0">
            <a:ln w="19050">
              <a:prstDash val="solid"/>
            </a:ln>
            <a:effectLst>
              <a:outerShdw blurRad="50000" dist="50800" dir="7500000" algn="tl">
                <a:srgbClr val="000000">
                  <a:shade val="5000"/>
                  <a:alpha val="35000"/>
                </a:srgbClr>
              </a:outerShdw>
            </a:effectLst>
          </a:endParaRPr>
        </a:p>
      </dgm:t>
    </dgm:pt>
    <dgm:pt modelId="{C8F088F9-863A-4C60-9AC5-2700FE1D8FDA}" type="parTrans" cxnId="{2231BEEC-E4A5-43A0-9EE0-564748BBB3FB}">
      <dgm:prSet/>
      <dgm:spPr/>
      <dgm:t>
        <a:bodyPr/>
        <a:lstStyle/>
        <a:p>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223D31D4-DDB5-44FA-8A2C-5E3FE98B1E1B}" type="sibTrans" cxnId="{2231BEEC-E4A5-43A0-9EE0-564748BBB3FB}">
      <dgm:prSet/>
      <dgm:spPr/>
      <dgm:t>
        <a:bodyPr/>
        <a:lstStyle/>
        <a:p>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7B1F46B7-2169-4744-8F2C-1A59386BC415}">
      <dgm:prSet phldrT="[Text]" custT="1"/>
      <dgm:spPr/>
      <dgm:t>
        <a:bodyPr/>
        <a:lstStyle/>
        <a:p>
          <a:r>
            <a:rPr lang="es-MX" sz="4400" b="1" cap="none" spc="0" dirty="0" smtClean="0">
              <a:ln w="19050">
                <a:prstDash val="solid"/>
              </a:ln>
              <a:effectLst>
                <a:outerShdw blurRad="50000" dist="50800" dir="7500000" algn="tl">
                  <a:srgbClr val="000000">
                    <a:shade val="5000"/>
                    <a:alpha val="35000"/>
                  </a:srgbClr>
                </a:outerShdw>
              </a:effectLst>
            </a:rPr>
            <a:t>Presente</a:t>
          </a:r>
          <a:endParaRPr lang="en-US" sz="4400" b="1" cap="none" spc="0" dirty="0">
            <a:ln w="19050">
              <a:prstDash val="solid"/>
            </a:ln>
            <a:effectLst>
              <a:outerShdw blurRad="50000" dist="50800" dir="7500000" algn="tl">
                <a:srgbClr val="000000">
                  <a:shade val="5000"/>
                  <a:alpha val="35000"/>
                </a:srgbClr>
              </a:outerShdw>
            </a:effectLst>
          </a:endParaRPr>
        </a:p>
      </dgm:t>
    </dgm:pt>
    <dgm:pt modelId="{66CC74B5-2157-48B0-A850-62B436322FDD}" type="parTrans" cxnId="{C2005918-940B-4B86-8AB2-64B5FD34220B}">
      <dgm:prSet/>
      <dgm:spPr/>
      <dgm:t>
        <a:bodyPr/>
        <a:lstStyle/>
        <a:p>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8FC2785A-6D9F-4694-9A20-8B2C7B0916ED}" type="sibTrans" cxnId="{C2005918-940B-4B86-8AB2-64B5FD34220B}">
      <dgm:prSet/>
      <dgm:spPr/>
      <dgm:t>
        <a:bodyPr/>
        <a:lstStyle/>
        <a:p>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FFE48C17-F521-4F74-8AEE-739199D7A0B2}">
      <dgm:prSet phldrT="[Text]" custT="1"/>
      <dgm:spPr/>
      <dgm:t>
        <a:bodyPr/>
        <a:lstStyle/>
        <a:p>
          <a:r>
            <a:rPr lang="es-MX" sz="3900" b="1" u="none" cap="none" spc="0" dirty="0" smtClean="0">
              <a:ln w="19050">
                <a:prstDash val="solid"/>
              </a:ln>
              <a:effectLst>
                <a:outerShdw blurRad="50000" dist="50800" dir="7500000" algn="tl">
                  <a:srgbClr val="000000">
                    <a:shade val="5000"/>
                    <a:alpha val="35000"/>
                  </a:srgbClr>
                </a:outerShdw>
              </a:effectLst>
            </a:rPr>
            <a:t>Pasado</a:t>
          </a:r>
          <a:endParaRPr lang="en-US" sz="3900" b="1" u="none" cap="none" spc="0" dirty="0">
            <a:ln w="19050">
              <a:prstDash val="solid"/>
            </a:ln>
            <a:effectLst>
              <a:outerShdw blurRad="50000" dist="50800" dir="7500000" algn="tl">
                <a:srgbClr val="000000">
                  <a:shade val="5000"/>
                  <a:alpha val="35000"/>
                </a:srgbClr>
              </a:outerShdw>
            </a:effectLst>
          </a:endParaRPr>
        </a:p>
      </dgm:t>
    </dgm:pt>
    <dgm:pt modelId="{73C62CE9-DAB3-42B9-A721-213961E443E5}" type="parTrans" cxnId="{92871749-5AAB-40C2-A1C9-03F377D0A208}">
      <dgm:prSet/>
      <dgm:spPr/>
      <dgm:t>
        <a:bodyPr/>
        <a:lstStyle/>
        <a:p>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87FF31DD-571F-48A0-B262-2474883C6E56}" type="sibTrans" cxnId="{92871749-5AAB-40C2-A1C9-03F377D0A208}">
      <dgm:prSet/>
      <dgm:spPr/>
      <dgm:t>
        <a:bodyPr/>
        <a:lstStyle/>
        <a:p>
          <a:endParaRPr lang="en-US" sz="4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4C8614AE-13B3-49FA-90C0-490FFE9378D8}" type="pres">
      <dgm:prSet presAssocID="{53366788-DFC5-4CF5-A85A-7E661F4F4D67}" presName="compositeShape" presStyleCnt="0">
        <dgm:presLayoutVars>
          <dgm:chMax val="7"/>
          <dgm:dir/>
          <dgm:resizeHandles val="exact"/>
        </dgm:presLayoutVars>
      </dgm:prSet>
      <dgm:spPr/>
    </dgm:pt>
    <dgm:pt modelId="{00D87E18-ADC7-41F1-8F2E-F57AACAE81E3}" type="pres">
      <dgm:prSet presAssocID="{53366788-DFC5-4CF5-A85A-7E661F4F4D67}" presName="wedge1" presStyleLbl="node1" presStyleIdx="0" presStyleCnt="3" custLinFactNeighborX="7190" custLinFactNeighborY="-761"/>
      <dgm:spPr/>
      <dgm:t>
        <a:bodyPr/>
        <a:lstStyle/>
        <a:p>
          <a:endParaRPr lang="en-US"/>
        </a:p>
      </dgm:t>
    </dgm:pt>
    <dgm:pt modelId="{AD0C86BB-AEED-47CA-AA41-97FFF70582B4}" type="pres">
      <dgm:prSet presAssocID="{53366788-DFC5-4CF5-A85A-7E661F4F4D67}" presName="dummy1a" presStyleCnt="0"/>
      <dgm:spPr/>
    </dgm:pt>
    <dgm:pt modelId="{91E21F2B-5619-4EF8-940B-EDB33D30BB98}" type="pres">
      <dgm:prSet presAssocID="{53366788-DFC5-4CF5-A85A-7E661F4F4D67}" presName="dummy1b" presStyleCnt="0"/>
      <dgm:spPr/>
    </dgm:pt>
    <dgm:pt modelId="{B8E2D098-99D0-4D19-B3E6-E7E46894B344}" type="pres">
      <dgm:prSet presAssocID="{53366788-DFC5-4CF5-A85A-7E661F4F4D67}" presName="wedge1Tx" presStyleLbl="node1" presStyleIdx="0" presStyleCnt="3">
        <dgm:presLayoutVars>
          <dgm:chMax val="0"/>
          <dgm:chPref val="0"/>
          <dgm:bulletEnabled val="1"/>
        </dgm:presLayoutVars>
      </dgm:prSet>
      <dgm:spPr/>
      <dgm:t>
        <a:bodyPr/>
        <a:lstStyle/>
        <a:p>
          <a:endParaRPr lang="en-US"/>
        </a:p>
      </dgm:t>
    </dgm:pt>
    <dgm:pt modelId="{A5630A65-7849-4DA4-8A59-CB287E225D81}" type="pres">
      <dgm:prSet presAssocID="{53366788-DFC5-4CF5-A85A-7E661F4F4D67}" presName="wedge2" presStyleLbl="node1" presStyleIdx="1" presStyleCnt="3" custLinFactNeighborX="7898" custLinFactNeighborY="-1908"/>
      <dgm:spPr/>
      <dgm:t>
        <a:bodyPr/>
        <a:lstStyle/>
        <a:p>
          <a:endParaRPr lang="en-US"/>
        </a:p>
      </dgm:t>
    </dgm:pt>
    <dgm:pt modelId="{9D534528-F8B3-4424-ADFE-9ED5972C28EC}" type="pres">
      <dgm:prSet presAssocID="{53366788-DFC5-4CF5-A85A-7E661F4F4D67}" presName="dummy2a" presStyleCnt="0"/>
      <dgm:spPr/>
    </dgm:pt>
    <dgm:pt modelId="{4333A410-5C15-4F98-9D17-D93310BBCF0A}" type="pres">
      <dgm:prSet presAssocID="{53366788-DFC5-4CF5-A85A-7E661F4F4D67}" presName="dummy2b" presStyleCnt="0"/>
      <dgm:spPr/>
    </dgm:pt>
    <dgm:pt modelId="{E6705442-43A8-452D-9EE3-784EFD108E48}" type="pres">
      <dgm:prSet presAssocID="{53366788-DFC5-4CF5-A85A-7E661F4F4D67}" presName="wedge2Tx" presStyleLbl="node1" presStyleIdx="1" presStyleCnt="3">
        <dgm:presLayoutVars>
          <dgm:chMax val="0"/>
          <dgm:chPref val="0"/>
          <dgm:bulletEnabled val="1"/>
        </dgm:presLayoutVars>
      </dgm:prSet>
      <dgm:spPr/>
      <dgm:t>
        <a:bodyPr/>
        <a:lstStyle/>
        <a:p>
          <a:endParaRPr lang="en-US"/>
        </a:p>
      </dgm:t>
    </dgm:pt>
    <dgm:pt modelId="{F8957394-680F-4D63-BA4A-2BEBC955E54D}" type="pres">
      <dgm:prSet presAssocID="{53366788-DFC5-4CF5-A85A-7E661F4F4D67}" presName="wedge3" presStyleLbl="node1" presStyleIdx="2" presStyleCnt="3" custLinFactNeighborX="7190" custLinFactNeighborY="-761"/>
      <dgm:spPr/>
      <dgm:t>
        <a:bodyPr/>
        <a:lstStyle/>
        <a:p>
          <a:endParaRPr lang="en-US"/>
        </a:p>
      </dgm:t>
    </dgm:pt>
    <dgm:pt modelId="{06EB55FF-1649-4AA9-831A-18C06966E55D}" type="pres">
      <dgm:prSet presAssocID="{53366788-DFC5-4CF5-A85A-7E661F4F4D67}" presName="dummy3a" presStyleCnt="0"/>
      <dgm:spPr/>
    </dgm:pt>
    <dgm:pt modelId="{A104E624-DE53-49AE-B887-19C20FD165BF}" type="pres">
      <dgm:prSet presAssocID="{53366788-DFC5-4CF5-A85A-7E661F4F4D67}" presName="dummy3b" presStyleCnt="0"/>
      <dgm:spPr/>
    </dgm:pt>
    <dgm:pt modelId="{B6310996-C451-457E-AEBC-AC1831AE63DE}" type="pres">
      <dgm:prSet presAssocID="{53366788-DFC5-4CF5-A85A-7E661F4F4D67}" presName="wedge3Tx" presStyleLbl="node1" presStyleIdx="2" presStyleCnt="3">
        <dgm:presLayoutVars>
          <dgm:chMax val="0"/>
          <dgm:chPref val="0"/>
          <dgm:bulletEnabled val="1"/>
        </dgm:presLayoutVars>
      </dgm:prSet>
      <dgm:spPr/>
      <dgm:t>
        <a:bodyPr/>
        <a:lstStyle/>
        <a:p>
          <a:endParaRPr lang="en-US"/>
        </a:p>
      </dgm:t>
    </dgm:pt>
    <dgm:pt modelId="{FA0528BF-9061-447E-B6E7-6D8A2B5492FE}" type="pres">
      <dgm:prSet presAssocID="{223D31D4-DDB5-44FA-8A2C-5E3FE98B1E1B}" presName="arrowWedge1" presStyleLbl="fgSibTrans2D1" presStyleIdx="0" presStyleCnt="3"/>
      <dgm:spPr/>
    </dgm:pt>
    <dgm:pt modelId="{2F054C5C-B291-4962-8FA0-80AB7C694162}" type="pres">
      <dgm:prSet presAssocID="{8FC2785A-6D9F-4694-9A20-8B2C7B0916ED}" presName="arrowWedge2" presStyleLbl="fgSibTrans2D1" presStyleIdx="1" presStyleCnt="3"/>
      <dgm:spPr/>
    </dgm:pt>
    <dgm:pt modelId="{D5169F12-0D43-4107-B5BB-2250BBA910E7}" type="pres">
      <dgm:prSet presAssocID="{87FF31DD-571F-48A0-B262-2474883C6E56}" presName="arrowWedge3" presStyleLbl="fgSibTrans2D1" presStyleIdx="2" presStyleCnt="3"/>
      <dgm:spPr/>
    </dgm:pt>
  </dgm:ptLst>
  <dgm:cxnLst>
    <dgm:cxn modelId="{92871749-5AAB-40C2-A1C9-03F377D0A208}" srcId="{53366788-DFC5-4CF5-A85A-7E661F4F4D67}" destId="{FFE48C17-F521-4F74-8AEE-739199D7A0B2}" srcOrd="2" destOrd="0" parTransId="{73C62CE9-DAB3-42B9-A721-213961E443E5}" sibTransId="{87FF31DD-571F-48A0-B262-2474883C6E56}"/>
    <dgm:cxn modelId="{D7B958AA-9799-4E9F-8CC4-D02B86B69574}" type="presOf" srcId="{FFE48C17-F521-4F74-8AEE-739199D7A0B2}" destId="{F8957394-680F-4D63-BA4A-2BEBC955E54D}" srcOrd="0" destOrd="0" presId="urn:microsoft.com/office/officeart/2005/8/layout/cycle8"/>
    <dgm:cxn modelId="{C2005918-940B-4B86-8AB2-64B5FD34220B}" srcId="{53366788-DFC5-4CF5-A85A-7E661F4F4D67}" destId="{7B1F46B7-2169-4744-8F2C-1A59386BC415}" srcOrd="1" destOrd="0" parTransId="{66CC74B5-2157-48B0-A850-62B436322FDD}" sibTransId="{8FC2785A-6D9F-4694-9A20-8B2C7B0916ED}"/>
    <dgm:cxn modelId="{288A98D8-FCF2-44E3-ADF8-1CFF46316546}" type="presOf" srcId="{FFE48C17-F521-4F74-8AEE-739199D7A0B2}" destId="{B6310996-C451-457E-AEBC-AC1831AE63DE}" srcOrd="1" destOrd="0" presId="urn:microsoft.com/office/officeart/2005/8/layout/cycle8"/>
    <dgm:cxn modelId="{6B3E2FD5-2904-4FA2-9B72-EDC97B102F62}" type="presOf" srcId="{7B1F46B7-2169-4744-8F2C-1A59386BC415}" destId="{E6705442-43A8-452D-9EE3-784EFD108E48}" srcOrd="1" destOrd="0" presId="urn:microsoft.com/office/officeart/2005/8/layout/cycle8"/>
    <dgm:cxn modelId="{3B11F440-56E0-489A-96B0-3B55EAAC62E9}" type="presOf" srcId="{3531E923-829A-42F4-B96F-1D3DE4FB33AA}" destId="{00D87E18-ADC7-41F1-8F2E-F57AACAE81E3}" srcOrd="0" destOrd="0" presId="urn:microsoft.com/office/officeart/2005/8/layout/cycle8"/>
    <dgm:cxn modelId="{C8DA8A86-C759-4679-A540-FCC4584CA67E}" type="presOf" srcId="{7B1F46B7-2169-4744-8F2C-1A59386BC415}" destId="{A5630A65-7849-4DA4-8A59-CB287E225D81}" srcOrd="0" destOrd="0" presId="urn:microsoft.com/office/officeart/2005/8/layout/cycle8"/>
    <dgm:cxn modelId="{1A36AA17-8DB6-4B2A-A3BD-9A7495955F07}" type="presOf" srcId="{3531E923-829A-42F4-B96F-1D3DE4FB33AA}" destId="{B8E2D098-99D0-4D19-B3E6-E7E46894B344}" srcOrd="1" destOrd="0" presId="urn:microsoft.com/office/officeart/2005/8/layout/cycle8"/>
    <dgm:cxn modelId="{2231BEEC-E4A5-43A0-9EE0-564748BBB3FB}" srcId="{53366788-DFC5-4CF5-A85A-7E661F4F4D67}" destId="{3531E923-829A-42F4-B96F-1D3DE4FB33AA}" srcOrd="0" destOrd="0" parTransId="{C8F088F9-863A-4C60-9AC5-2700FE1D8FDA}" sibTransId="{223D31D4-DDB5-44FA-8A2C-5E3FE98B1E1B}"/>
    <dgm:cxn modelId="{AE2D0E4C-47BF-45CA-8931-404B6C034F55}" type="presOf" srcId="{53366788-DFC5-4CF5-A85A-7E661F4F4D67}" destId="{4C8614AE-13B3-49FA-90C0-490FFE9378D8}" srcOrd="0" destOrd="0" presId="urn:microsoft.com/office/officeart/2005/8/layout/cycle8"/>
    <dgm:cxn modelId="{DEBF104C-ECE8-4BBF-B97D-F674A832BCB9}" type="presParOf" srcId="{4C8614AE-13B3-49FA-90C0-490FFE9378D8}" destId="{00D87E18-ADC7-41F1-8F2E-F57AACAE81E3}" srcOrd="0" destOrd="0" presId="urn:microsoft.com/office/officeart/2005/8/layout/cycle8"/>
    <dgm:cxn modelId="{BE7A5450-66BB-4658-B119-79AA56ECB10F}" type="presParOf" srcId="{4C8614AE-13B3-49FA-90C0-490FFE9378D8}" destId="{AD0C86BB-AEED-47CA-AA41-97FFF70582B4}" srcOrd="1" destOrd="0" presId="urn:microsoft.com/office/officeart/2005/8/layout/cycle8"/>
    <dgm:cxn modelId="{4CCB7052-319C-40AD-BD49-EFD5F1D4EBA0}" type="presParOf" srcId="{4C8614AE-13B3-49FA-90C0-490FFE9378D8}" destId="{91E21F2B-5619-4EF8-940B-EDB33D30BB98}" srcOrd="2" destOrd="0" presId="urn:microsoft.com/office/officeart/2005/8/layout/cycle8"/>
    <dgm:cxn modelId="{26AD39D7-BCDE-478B-A848-8BAB51916DE3}" type="presParOf" srcId="{4C8614AE-13B3-49FA-90C0-490FFE9378D8}" destId="{B8E2D098-99D0-4D19-B3E6-E7E46894B344}" srcOrd="3" destOrd="0" presId="urn:microsoft.com/office/officeart/2005/8/layout/cycle8"/>
    <dgm:cxn modelId="{AF4D2D46-E2F3-436D-9906-E8760035F5D6}" type="presParOf" srcId="{4C8614AE-13B3-49FA-90C0-490FFE9378D8}" destId="{A5630A65-7849-4DA4-8A59-CB287E225D81}" srcOrd="4" destOrd="0" presId="urn:microsoft.com/office/officeart/2005/8/layout/cycle8"/>
    <dgm:cxn modelId="{0D242FFD-4A49-4CB6-96CC-B4C843FFB001}" type="presParOf" srcId="{4C8614AE-13B3-49FA-90C0-490FFE9378D8}" destId="{9D534528-F8B3-4424-ADFE-9ED5972C28EC}" srcOrd="5" destOrd="0" presId="urn:microsoft.com/office/officeart/2005/8/layout/cycle8"/>
    <dgm:cxn modelId="{157349BD-34C9-455F-9104-779FC72D3C76}" type="presParOf" srcId="{4C8614AE-13B3-49FA-90C0-490FFE9378D8}" destId="{4333A410-5C15-4F98-9D17-D93310BBCF0A}" srcOrd="6" destOrd="0" presId="urn:microsoft.com/office/officeart/2005/8/layout/cycle8"/>
    <dgm:cxn modelId="{012AB15B-F3F1-49A9-91D3-8376BDB38B2D}" type="presParOf" srcId="{4C8614AE-13B3-49FA-90C0-490FFE9378D8}" destId="{E6705442-43A8-452D-9EE3-784EFD108E48}" srcOrd="7" destOrd="0" presId="urn:microsoft.com/office/officeart/2005/8/layout/cycle8"/>
    <dgm:cxn modelId="{23B465BB-65C8-4329-B2E3-8A453E62CE50}" type="presParOf" srcId="{4C8614AE-13B3-49FA-90C0-490FFE9378D8}" destId="{F8957394-680F-4D63-BA4A-2BEBC955E54D}" srcOrd="8" destOrd="0" presId="urn:microsoft.com/office/officeart/2005/8/layout/cycle8"/>
    <dgm:cxn modelId="{C088D2D7-99A5-42E2-B84C-6203290B1100}" type="presParOf" srcId="{4C8614AE-13B3-49FA-90C0-490FFE9378D8}" destId="{06EB55FF-1649-4AA9-831A-18C06966E55D}" srcOrd="9" destOrd="0" presId="urn:microsoft.com/office/officeart/2005/8/layout/cycle8"/>
    <dgm:cxn modelId="{19CD7406-49A5-4354-879F-F9292EDD924E}" type="presParOf" srcId="{4C8614AE-13B3-49FA-90C0-490FFE9378D8}" destId="{A104E624-DE53-49AE-B887-19C20FD165BF}" srcOrd="10" destOrd="0" presId="urn:microsoft.com/office/officeart/2005/8/layout/cycle8"/>
    <dgm:cxn modelId="{18BCBA13-8293-47D7-9A0E-DF1B627E6B53}" type="presParOf" srcId="{4C8614AE-13B3-49FA-90C0-490FFE9378D8}" destId="{B6310996-C451-457E-AEBC-AC1831AE63DE}" srcOrd="11" destOrd="0" presId="urn:microsoft.com/office/officeart/2005/8/layout/cycle8"/>
    <dgm:cxn modelId="{4596FA4C-5219-4154-8F3E-F5539622ACB1}" type="presParOf" srcId="{4C8614AE-13B3-49FA-90C0-490FFE9378D8}" destId="{FA0528BF-9061-447E-B6E7-6D8A2B5492FE}" srcOrd="12" destOrd="0" presId="urn:microsoft.com/office/officeart/2005/8/layout/cycle8"/>
    <dgm:cxn modelId="{9A50CD17-F32F-4354-8511-5DBE0776CE18}" type="presParOf" srcId="{4C8614AE-13B3-49FA-90C0-490FFE9378D8}" destId="{2F054C5C-B291-4962-8FA0-80AB7C694162}" srcOrd="13" destOrd="0" presId="urn:microsoft.com/office/officeart/2005/8/layout/cycle8"/>
    <dgm:cxn modelId="{61AD1EE2-7C8A-4113-9964-CB7D33D9B4FE}" type="presParOf" srcId="{4C8614AE-13B3-49FA-90C0-490FFE9378D8}" destId="{D5169F12-0D43-4107-B5BB-2250BBA910E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EE5B6-0873-465F-A9EB-E5460D8D902B}">
      <dsp:nvSpPr>
        <dsp:cNvPr id="0" name=""/>
        <dsp:cNvSpPr/>
      </dsp:nvSpPr>
      <dsp:spPr>
        <a:xfrm>
          <a:off x="457198" y="0"/>
          <a:ext cx="8534401" cy="5334000"/>
        </a:xfrm>
        <a:prstGeom prst="swooshArrow">
          <a:avLst>
            <a:gd name="adj1" fmla="val 25000"/>
            <a:gd name="adj2" fmla="val 25000"/>
          </a:avLst>
        </a:prstGeom>
        <a:solidFill>
          <a:schemeClr val="accent6">
            <a:tint val="40000"/>
            <a:hueOff val="0"/>
            <a:satOff val="0"/>
            <a:lumOff val="0"/>
            <a:alphaOff val="0"/>
          </a:schemeClr>
        </a:solidFill>
        <a:ln w="38100">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4F3CDC8-AC23-460D-913B-9C920AB78291}">
      <dsp:nvSpPr>
        <dsp:cNvPr id="0" name=""/>
        <dsp:cNvSpPr/>
      </dsp:nvSpPr>
      <dsp:spPr>
        <a:xfrm>
          <a:off x="1142999" y="3962401"/>
          <a:ext cx="196291" cy="196291"/>
        </a:xfrm>
        <a:prstGeom prst="ellipse">
          <a:avLst/>
        </a:prstGeom>
        <a:solidFill>
          <a:schemeClr val="accent6">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21C81B1-2592-4307-9C81-E02A8F6384C3}">
      <dsp:nvSpPr>
        <dsp:cNvPr id="0" name=""/>
        <dsp:cNvSpPr/>
      </dsp:nvSpPr>
      <dsp:spPr>
        <a:xfrm>
          <a:off x="1239859" y="4119363"/>
          <a:ext cx="2646342" cy="681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11" tIns="0" rIns="0" bIns="0" numCol="1" spcCol="1270" anchor="t" anchorCtr="0">
          <a:noAutofit/>
        </a:bodyPr>
        <a:lstStyle/>
        <a:p>
          <a:pPr lvl="0" algn="l" defTabSz="933450">
            <a:lnSpc>
              <a:spcPct val="90000"/>
            </a:lnSpc>
            <a:spcBef>
              <a:spcPct val="0"/>
            </a:spcBef>
            <a:spcAft>
              <a:spcPct val="35000"/>
            </a:spcAft>
          </a:pPr>
          <a:r>
            <a:rPr lang="es-MX" sz="2100" b="1" kern="1200" dirty="0" smtClean="0">
              <a:solidFill>
                <a:schemeClr val="accent6">
                  <a:lumMod val="50000"/>
                </a:schemeClr>
              </a:solidFill>
            </a:rPr>
            <a:t>Inconscientemente Incompetente</a:t>
          </a:r>
          <a:endParaRPr lang="en-US" sz="2100" b="1" kern="1200" dirty="0">
            <a:solidFill>
              <a:schemeClr val="accent6">
                <a:lumMod val="50000"/>
              </a:schemeClr>
            </a:solidFill>
          </a:endParaRPr>
        </a:p>
      </dsp:txBody>
      <dsp:txXfrm>
        <a:off x="1239859" y="4119363"/>
        <a:ext cx="2646342" cy="681234"/>
      </dsp:txXfrm>
    </dsp:sp>
    <dsp:sp modelId="{BF567F16-2F7C-4B12-AC88-0AF91DAAD528}">
      <dsp:nvSpPr>
        <dsp:cNvPr id="0" name=""/>
        <dsp:cNvSpPr/>
      </dsp:nvSpPr>
      <dsp:spPr>
        <a:xfrm>
          <a:off x="2142015" y="2829562"/>
          <a:ext cx="341376" cy="341376"/>
        </a:xfrm>
        <a:prstGeom prst="ellipse">
          <a:avLst/>
        </a:prstGeom>
        <a:solidFill>
          <a:schemeClr val="accent6">
            <a:alpha val="90000"/>
            <a:hueOff val="0"/>
            <a:satOff val="0"/>
            <a:lumOff val="0"/>
            <a:alphaOff val="-13333"/>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ABF30FD-23E9-4D46-9067-D6DD627DE036}">
      <dsp:nvSpPr>
        <dsp:cNvPr id="0" name=""/>
        <dsp:cNvSpPr/>
      </dsp:nvSpPr>
      <dsp:spPr>
        <a:xfrm>
          <a:off x="2142013" y="3265713"/>
          <a:ext cx="3652732" cy="62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88" tIns="0" rIns="0" bIns="0" numCol="1" spcCol="1270" anchor="t" anchorCtr="0">
          <a:noAutofit/>
        </a:bodyPr>
        <a:lstStyle/>
        <a:p>
          <a:pPr lvl="0" algn="l" defTabSz="933450">
            <a:lnSpc>
              <a:spcPct val="90000"/>
            </a:lnSpc>
            <a:spcBef>
              <a:spcPct val="0"/>
            </a:spcBef>
            <a:spcAft>
              <a:spcPct val="35000"/>
            </a:spcAft>
          </a:pPr>
          <a:r>
            <a:rPr lang="es-MX" sz="2100" b="1" kern="1200" dirty="0" smtClean="0">
              <a:solidFill>
                <a:schemeClr val="accent6">
                  <a:lumMod val="50000"/>
                </a:schemeClr>
              </a:solidFill>
            </a:rPr>
            <a:t>Conscientemente</a:t>
          </a:r>
        </a:p>
        <a:p>
          <a:pPr lvl="0" algn="l" defTabSz="933450">
            <a:lnSpc>
              <a:spcPct val="90000"/>
            </a:lnSpc>
            <a:spcBef>
              <a:spcPct val="0"/>
            </a:spcBef>
            <a:spcAft>
              <a:spcPct val="35000"/>
            </a:spcAft>
          </a:pPr>
          <a:r>
            <a:rPr lang="es-MX" sz="2100" b="1" kern="1200" dirty="0" smtClean="0">
              <a:solidFill>
                <a:schemeClr val="accent6">
                  <a:lumMod val="50000"/>
                </a:schemeClr>
              </a:solidFill>
            </a:rPr>
            <a:t>Incompetente</a:t>
          </a:r>
          <a:endParaRPr lang="en-US" sz="2100" b="1" kern="1200" dirty="0">
            <a:solidFill>
              <a:schemeClr val="accent6">
                <a:lumMod val="50000"/>
              </a:schemeClr>
            </a:solidFill>
          </a:endParaRPr>
        </a:p>
      </dsp:txBody>
      <dsp:txXfrm>
        <a:off x="2142013" y="3265713"/>
        <a:ext cx="3652732" cy="620476"/>
      </dsp:txXfrm>
    </dsp:sp>
    <dsp:sp modelId="{509C1242-4B84-4AC9-AD26-3C1A4D97210B}">
      <dsp:nvSpPr>
        <dsp:cNvPr id="0" name=""/>
        <dsp:cNvSpPr/>
      </dsp:nvSpPr>
      <dsp:spPr>
        <a:xfrm>
          <a:off x="3930176" y="1935480"/>
          <a:ext cx="452323" cy="452323"/>
        </a:xfrm>
        <a:prstGeom prst="ellipse">
          <a:avLst/>
        </a:prstGeom>
        <a:solidFill>
          <a:schemeClr val="accent6">
            <a:alpha val="90000"/>
            <a:hueOff val="0"/>
            <a:satOff val="0"/>
            <a:lumOff val="0"/>
            <a:alphaOff val="-26667"/>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C0217D5-13BE-4990-AA8B-E55C01AA7969}">
      <dsp:nvSpPr>
        <dsp:cNvPr id="0" name=""/>
        <dsp:cNvSpPr/>
      </dsp:nvSpPr>
      <dsp:spPr>
        <a:xfrm>
          <a:off x="4011460" y="2577194"/>
          <a:ext cx="2547575" cy="49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677" tIns="0" rIns="0" bIns="0" numCol="1" spcCol="1270" anchor="t" anchorCtr="0">
          <a:noAutofit/>
        </a:bodyPr>
        <a:lstStyle/>
        <a:p>
          <a:pPr lvl="0" algn="l" defTabSz="933450">
            <a:lnSpc>
              <a:spcPct val="90000"/>
            </a:lnSpc>
            <a:spcBef>
              <a:spcPct val="0"/>
            </a:spcBef>
            <a:spcAft>
              <a:spcPct val="35000"/>
            </a:spcAft>
          </a:pPr>
          <a:r>
            <a:rPr lang="es-MX" sz="2100" b="1" kern="1200" dirty="0" smtClean="0">
              <a:solidFill>
                <a:schemeClr val="accent6">
                  <a:lumMod val="50000"/>
                </a:schemeClr>
              </a:solidFill>
            </a:rPr>
            <a:t>Conscientemente Competente</a:t>
          </a:r>
          <a:endParaRPr lang="en-US" sz="2100" b="1" kern="1200" dirty="0">
            <a:solidFill>
              <a:schemeClr val="accent6">
                <a:lumMod val="50000"/>
              </a:schemeClr>
            </a:solidFill>
          </a:endParaRPr>
        </a:p>
      </dsp:txBody>
      <dsp:txXfrm>
        <a:off x="4011460" y="2577194"/>
        <a:ext cx="2547575" cy="496208"/>
      </dsp:txXfrm>
    </dsp:sp>
    <dsp:sp modelId="{850A9221-4E45-4A42-957A-5D27DC3888FE}">
      <dsp:nvSpPr>
        <dsp:cNvPr id="0" name=""/>
        <dsp:cNvSpPr/>
      </dsp:nvSpPr>
      <dsp:spPr>
        <a:xfrm>
          <a:off x="6408730" y="1200285"/>
          <a:ext cx="605942" cy="605942"/>
        </a:xfrm>
        <a:prstGeom prst="ellipse">
          <a:avLst/>
        </a:prstGeom>
        <a:solidFill>
          <a:schemeClr val="accent6">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4AFF1CF-888D-4B4C-8E9E-197A11B33626}">
      <dsp:nvSpPr>
        <dsp:cNvPr id="0" name=""/>
        <dsp:cNvSpPr/>
      </dsp:nvSpPr>
      <dsp:spPr>
        <a:xfrm>
          <a:off x="5922675" y="2016743"/>
          <a:ext cx="2965575" cy="96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076" tIns="0" rIns="0" bIns="0" numCol="1" spcCol="1270" anchor="t" anchorCtr="0">
          <a:noAutofit/>
        </a:bodyPr>
        <a:lstStyle/>
        <a:p>
          <a:pPr lvl="0" algn="l" defTabSz="933450">
            <a:lnSpc>
              <a:spcPct val="90000"/>
            </a:lnSpc>
            <a:spcBef>
              <a:spcPct val="0"/>
            </a:spcBef>
            <a:spcAft>
              <a:spcPct val="35000"/>
            </a:spcAft>
          </a:pPr>
          <a:r>
            <a:rPr lang="es-MX" sz="2100" b="1" kern="1200" dirty="0" smtClean="0">
              <a:solidFill>
                <a:schemeClr val="accent6">
                  <a:lumMod val="50000"/>
                </a:schemeClr>
              </a:solidFill>
            </a:rPr>
            <a:t>Inconscientemente Competente</a:t>
          </a:r>
          <a:endParaRPr lang="en-US" sz="2100" b="1" kern="1200" dirty="0">
            <a:solidFill>
              <a:schemeClr val="accent6">
                <a:lumMod val="50000"/>
              </a:schemeClr>
            </a:solidFill>
          </a:endParaRPr>
        </a:p>
      </dsp:txBody>
      <dsp:txXfrm>
        <a:off x="5922675" y="2016743"/>
        <a:ext cx="2965575" cy="969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FD20B-9BEC-4CA5-846D-AE10926E733A}">
      <dsp:nvSpPr>
        <dsp:cNvPr id="0" name=""/>
        <dsp:cNvSpPr/>
      </dsp:nvSpPr>
      <dsp:spPr>
        <a:xfrm>
          <a:off x="3294880" y="0"/>
          <a:ext cx="2554238" cy="1748158"/>
        </a:xfrm>
        <a:prstGeom prst="trapezoid">
          <a:avLst>
            <a:gd name="adj" fmla="val 73171"/>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 </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Sin </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resultados</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(Ego)</a:t>
          </a:r>
          <a:endParaRPr lang="en-US" sz="1700" b="1" kern="1200" cap="all" spc="0" dirty="0">
            <a:ln w="9000" cmpd="sng">
              <a:prstDash val="solid"/>
            </a:ln>
            <a:effectLst>
              <a:reflection blurRad="12700" stA="28000" endPos="45000" dist="1000" dir="5400000" sy="-100000" algn="bl" rotWithShape="0"/>
            </a:effectLst>
          </a:endParaRPr>
        </a:p>
      </dsp:txBody>
      <dsp:txXfrm>
        <a:off x="3294880" y="0"/>
        <a:ext cx="2554238" cy="1748158"/>
      </dsp:txXfrm>
    </dsp:sp>
    <dsp:sp modelId="{64651748-CDBB-4A37-8A4B-CC8086051740}">
      <dsp:nvSpPr>
        <dsp:cNvPr id="0" name=""/>
        <dsp:cNvSpPr/>
      </dsp:nvSpPr>
      <dsp:spPr>
        <a:xfrm>
          <a:off x="2690785" y="1748158"/>
          <a:ext cx="3762429" cy="822835"/>
        </a:xfrm>
        <a:prstGeom prst="trapezoid">
          <a:avLst>
            <a:gd name="adj" fmla="val 73171"/>
          </a:avLst>
        </a:prstGeom>
        <a:solidFill>
          <a:schemeClr val="accent5">
            <a:hueOff val="-38414"/>
            <a:satOff val="-1751"/>
            <a:lumOff val="-7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Insuficiente estrés </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(Bajo rendimiento)</a:t>
          </a:r>
          <a:endParaRPr lang="en-US" sz="1700" b="1" kern="1200" cap="all" spc="0" dirty="0">
            <a:ln w="9000" cmpd="sng">
              <a:prstDash val="solid"/>
            </a:ln>
            <a:effectLst>
              <a:reflection blurRad="12700" stA="28000" endPos="45000" dist="1000" dir="5400000" sy="-100000" algn="bl" rotWithShape="0"/>
            </a:effectLst>
          </a:endParaRPr>
        </a:p>
      </dsp:txBody>
      <dsp:txXfrm>
        <a:off x="3349210" y="1748158"/>
        <a:ext cx="2445578" cy="822835"/>
      </dsp:txXfrm>
    </dsp:sp>
    <dsp:sp modelId="{2C72235E-9ECC-417E-996A-100398B27237}">
      <dsp:nvSpPr>
        <dsp:cNvPr id="0" name=""/>
        <dsp:cNvSpPr/>
      </dsp:nvSpPr>
      <dsp:spPr>
        <a:xfrm>
          <a:off x="1788399" y="2570993"/>
          <a:ext cx="5567200" cy="1233260"/>
        </a:xfrm>
        <a:prstGeom prst="trapezoid">
          <a:avLst>
            <a:gd name="adj" fmla="val 73171"/>
          </a:avLst>
        </a:prstGeom>
        <a:solidFill>
          <a:schemeClr val="accent5">
            <a:hueOff val="-76829"/>
            <a:satOff val="-3503"/>
            <a:lumOff val="-154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Falta de compromiso</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(Ambigüedad)</a:t>
          </a:r>
          <a:endParaRPr lang="en-US" sz="1700" b="1" kern="1200" cap="all" spc="0" dirty="0">
            <a:ln w="9000" cmpd="sng">
              <a:prstDash val="solid"/>
            </a:ln>
            <a:effectLst>
              <a:reflection blurRad="12700" stA="28000" endPos="45000" dist="1000" dir="5400000" sy="-100000" algn="bl" rotWithShape="0"/>
            </a:effectLst>
          </a:endParaRPr>
        </a:p>
      </dsp:txBody>
      <dsp:txXfrm>
        <a:off x="2762659" y="2570993"/>
        <a:ext cx="3618680" cy="1233260"/>
      </dsp:txXfrm>
    </dsp:sp>
    <dsp:sp modelId="{F56BEEBA-E508-4EF8-8E63-B4EE3E057B5C}">
      <dsp:nvSpPr>
        <dsp:cNvPr id="0" name=""/>
        <dsp:cNvSpPr/>
      </dsp:nvSpPr>
      <dsp:spPr>
        <a:xfrm>
          <a:off x="884710" y="3804253"/>
          <a:ext cx="7374578" cy="1235042"/>
        </a:xfrm>
        <a:prstGeom prst="trapezoid">
          <a:avLst>
            <a:gd name="adj" fmla="val 73171"/>
          </a:avLst>
        </a:prstGeom>
        <a:solidFill>
          <a:schemeClr val="accent5">
            <a:hueOff val="-115243"/>
            <a:satOff val="-5254"/>
            <a:lumOff val="-232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Miedo al conflicto</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(Falsa armonía)</a:t>
          </a:r>
          <a:endParaRPr lang="en-US" sz="1700" b="1" kern="1200" cap="all" spc="0" dirty="0">
            <a:ln w="9000" cmpd="sng">
              <a:prstDash val="solid"/>
            </a:ln>
            <a:effectLst>
              <a:reflection blurRad="12700" stA="28000" endPos="45000" dist="1000" dir="5400000" sy="-100000" algn="bl" rotWithShape="0"/>
            </a:effectLst>
          </a:endParaRPr>
        </a:p>
      </dsp:txBody>
      <dsp:txXfrm>
        <a:off x="2175261" y="3804253"/>
        <a:ext cx="4793476" cy="1235042"/>
      </dsp:txXfrm>
    </dsp:sp>
    <dsp:sp modelId="{7C9E686C-ED19-410C-96DB-D0FFF7439BC6}">
      <dsp:nvSpPr>
        <dsp:cNvPr id="0" name=""/>
        <dsp:cNvSpPr/>
      </dsp:nvSpPr>
      <dsp:spPr>
        <a:xfrm>
          <a:off x="0" y="5039295"/>
          <a:ext cx="9144000" cy="1209104"/>
        </a:xfrm>
        <a:prstGeom prst="trapezoid">
          <a:avLst>
            <a:gd name="adj" fmla="val 73171"/>
          </a:avLst>
        </a:prstGeom>
        <a:solidFill>
          <a:schemeClr val="accent5">
            <a:hueOff val="-153657"/>
            <a:satOff val="-7005"/>
            <a:lumOff val="-30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Sin congruencia</a:t>
          </a:r>
        </a:p>
        <a:p>
          <a:pPr lvl="0" algn="ctr" defTabSz="755650">
            <a:lnSpc>
              <a:spcPct val="90000"/>
            </a:lnSpc>
            <a:spcBef>
              <a:spcPct val="0"/>
            </a:spcBef>
            <a:spcAft>
              <a:spcPct val="35000"/>
            </a:spcAft>
          </a:pPr>
          <a:r>
            <a:rPr lang="es-MX" sz="1700" b="1" kern="1200" cap="all" spc="0" smtClean="0">
              <a:ln w="9000" cmpd="sng">
                <a:prstDash val="solid"/>
              </a:ln>
              <a:effectLst>
                <a:reflection blurRad="12700" stA="28000" endPos="45000" dist="1000" dir="5400000" sy="-100000" algn="bl" rotWithShape="0"/>
              </a:effectLst>
            </a:rPr>
            <a:t>(Vulnerable)</a:t>
          </a:r>
          <a:endParaRPr lang="en-US" sz="1700" b="1" kern="1200" cap="all" spc="0" dirty="0">
            <a:ln w="9000" cmpd="sng">
              <a:prstDash val="solid"/>
            </a:ln>
            <a:effectLst>
              <a:reflection blurRad="12700" stA="28000" endPos="45000" dist="1000" dir="5400000" sy="-100000" algn="bl" rotWithShape="0"/>
            </a:effectLst>
          </a:endParaRPr>
        </a:p>
      </dsp:txBody>
      <dsp:txXfrm>
        <a:off x="1600199" y="5039295"/>
        <a:ext cx="5943600" cy="1209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87E18-ADC7-41F1-8F2E-F57AACAE81E3}">
      <dsp:nvSpPr>
        <dsp:cNvPr id="0" name=""/>
        <dsp:cNvSpPr/>
      </dsp:nvSpPr>
      <dsp:spPr>
        <a:xfrm>
          <a:off x="2433147" y="366203"/>
          <a:ext cx="5248656" cy="5248656"/>
        </a:xfrm>
        <a:prstGeom prst="pie">
          <a:avLst>
            <a:gd name="adj1" fmla="val 16200000"/>
            <a:gd name="adj2" fmla="val 180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b="1" kern="1200" cap="none" spc="0" dirty="0" smtClean="0">
              <a:ln w="19050">
                <a:prstDash val="solid"/>
              </a:ln>
              <a:effectLst>
                <a:outerShdw blurRad="50000" dist="50800" dir="7500000" algn="tl">
                  <a:srgbClr val="000000">
                    <a:shade val="5000"/>
                    <a:alpha val="35000"/>
                  </a:srgbClr>
                </a:outerShdw>
              </a:effectLst>
            </a:rPr>
            <a:t>Futuro</a:t>
          </a:r>
          <a:endParaRPr lang="en-US" sz="4000" b="1" kern="1200" cap="none" spc="0" dirty="0">
            <a:ln w="19050">
              <a:prstDash val="solid"/>
            </a:ln>
            <a:effectLst>
              <a:outerShdw blurRad="50000" dist="50800" dir="7500000" algn="tl">
                <a:srgbClr val="000000">
                  <a:shade val="5000"/>
                  <a:alpha val="35000"/>
                </a:srgbClr>
              </a:outerShdw>
            </a:effectLst>
          </a:endParaRPr>
        </a:p>
      </dsp:txBody>
      <dsp:txXfrm>
        <a:off x="5199314" y="1478418"/>
        <a:ext cx="1874520" cy="1562100"/>
      </dsp:txXfrm>
    </dsp:sp>
    <dsp:sp modelId="{A5630A65-7849-4DA4-8A59-CB287E225D81}">
      <dsp:nvSpPr>
        <dsp:cNvPr id="0" name=""/>
        <dsp:cNvSpPr/>
      </dsp:nvSpPr>
      <dsp:spPr>
        <a:xfrm>
          <a:off x="2362210" y="493453"/>
          <a:ext cx="5248656" cy="5248656"/>
        </a:xfrm>
        <a:prstGeom prst="pie">
          <a:avLst>
            <a:gd name="adj1" fmla="val 1800000"/>
            <a:gd name="adj2" fmla="val 9000000"/>
          </a:avLst>
        </a:prstGeom>
        <a:gradFill rotWithShape="0">
          <a:gsLst>
            <a:gs pos="0">
              <a:schemeClr val="accent1">
                <a:shade val="50000"/>
                <a:hueOff val="-433584"/>
                <a:satOff val="-6919"/>
                <a:lumOff val="31289"/>
                <a:alphaOff val="0"/>
                <a:shade val="51000"/>
                <a:satMod val="130000"/>
              </a:schemeClr>
            </a:gs>
            <a:gs pos="80000">
              <a:schemeClr val="accent1">
                <a:shade val="50000"/>
                <a:hueOff val="-433584"/>
                <a:satOff val="-6919"/>
                <a:lumOff val="31289"/>
                <a:alphaOff val="0"/>
                <a:shade val="93000"/>
                <a:satMod val="130000"/>
              </a:schemeClr>
            </a:gs>
            <a:gs pos="100000">
              <a:schemeClr val="accent1">
                <a:shade val="50000"/>
                <a:hueOff val="-433584"/>
                <a:satOff val="-6919"/>
                <a:lumOff val="312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s-MX" sz="4400" b="1" kern="1200" cap="none" spc="0" dirty="0" smtClean="0">
              <a:ln w="19050">
                <a:prstDash val="solid"/>
              </a:ln>
              <a:effectLst>
                <a:outerShdw blurRad="50000" dist="50800" dir="7500000" algn="tl">
                  <a:srgbClr val="000000">
                    <a:shade val="5000"/>
                    <a:alpha val="35000"/>
                  </a:srgbClr>
                </a:outerShdw>
              </a:effectLst>
            </a:rPr>
            <a:t>Presente</a:t>
          </a:r>
          <a:endParaRPr lang="en-US" sz="4400" b="1" kern="1200" cap="none" spc="0" dirty="0">
            <a:ln w="19050">
              <a:prstDash val="solid"/>
            </a:ln>
            <a:effectLst>
              <a:outerShdw blurRad="50000" dist="50800" dir="7500000" algn="tl">
                <a:srgbClr val="000000">
                  <a:shade val="5000"/>
                  <a:alpha val="35000"/>
                </a:srgbClr>
              </a:outerShdw>
            </a:effectLst>
          </a:endParaRPr>
        </a:p>
      </dsp:txBody>
      <dsp:txXfrm>
        <a:off x="3611890" y="3898831"/>
        <a:ext cx="2811780" cy="1374648"/>
      </dsp:txXfrm>
    </dsp:sp>
    <dsp:sp modelId="{F8957394-680F-4D63-BA4A-2BEBC955E54D}">
      <dsp:nvSpPr>
        <dsp:cNvPr id="0" name=""/>
        <dsp:cNvSpPr/>
      </dsp:nvSpPr>
      <dsp:spPr>
        <a:xfrm>
          <a:off x="2216953" y="366203"/>
          <a:ext cx="5248656" cy="5248656"/>
        </a:xfrm>
        <a:prstGeom prst="pie">
          <a:avLst>
            <a:gd name="adj1" fmla="val 9000000"/>
            <a:gd name="adj2" fmla="val 16200000"/>
          </a:avLst>
        </a:prstGeom>
        <a:gradFill rotWithShape="0">
          <a:gsLst>
            <a:gs pos="0">
              <a:schemeClr val="accent1">
                <a:shade val="50000"/>
                <a:hueOff val="-433584"/>
                <a:satOff val="-6919"/>
                <a:lumOff val="31289"/>
                <a:alphaOff val="0"/>
                <a:shade val="51000"/>
                <a:satMod val="130000"/>
              </a:schemeClr>
            </a:gs>
            <a:gs pos="80000">
              <a:schemeClr val="accent1">
                <a:shade val="50000"/>
                <a:hueOff val="-433584"/>
                <a:satOff val="-6919"/>
                <a:lumOff val="31289"/>
                <a:alphaOff val="0"/>
                <a:shade val="93000"/>
                <a:satMod val="130000"/>
              </a:schemeClr>
            </a:gs>
            <a:gs pos="100000">
              <a:schemeClr val="accent1">
                <a:shade val="50000"/>
                <a:hueOff val="-433584"/>
                <a:satOff val="-6919"/>
                <a:lumOff val="312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s-MX" sz="3900" b="1" u="none" kern="1200" cap="none" spc="0" dirty="0" smtClean="0">
              <a:ln w="19050">
                <a:prstDash val="solid"/>
              </a:ln>
              <a:effectLst>
                <a:outerShdw blurRad="50000" dist="50800" dir="7500000" algn="tl">
                  <a:srgbClr val="000000">
                    <a:shade val="5000"/>
                    <a:alpha val="35000"/>
                  </a:srgbClr>
                </a:outerShdw>
              </a:effectLst>
            </a:rPr>
            <a:t>Pasado</a:t>
          </a:r>
          <a:endParaRPr lang="en-US" sz="3900" b="1" u="none" kern="1200" cap="none" spc="0" dirty="0">
            <a:ln w="19050">
              <a:prstDash val="solid"/>
            </a:ln>
            <a:effectLst>
              <a:outerShdw blurRad="50000" dist="50800" dir="7500000" algn="tl">
                <a:srgbClr val="000000">
                  <a:shade val="5000"/>
                  <a:alpha val="35000"/>
                </a:srgbClr>
              </a:outerShdw>
            </a:effectLst>
          </a:endParaRPr>
        </a:p>
      </dsp:txBody>
      <dsp:txXfrm>
        <a:off x="2824922" y="1478418"/>
        <a:ext cx="1874520" cy="1562100"/>
      </dsp:txXfrm>
    </dsp:sp>
    <dsp:sp modelId="{FA0528BF-9061-447E-B6E7-6D8A2B5492FE}">
      <dsp:nvSpPr>
        <dsp:cNvPr id="0" name=""/>
        <dsp:cNvSpPr/>
      </dsp:nvSpPr>
      <dsp:spPr>
        <a:xfrm>
          <a:off x="2108664" y="41286"/>
          <a:ext cx="5898489" cy="5898489"/>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F054C5C-B291-4962-8FA0-80AB7C694162}">
      <dsp:nvSpPr>
        <dsp:cNvPr id="0" name=""/>
        <dsp:cNvSpPr/>
      </dsp:nvSpPr>
      <dsp:spPr>
        <a:xfrm>
          <a:off x="2037294" y="168204"/>
          <a:ext cx="5898489" cy="5898489"/>
        </a:xfrm>
        <a:prstGeom prst="circularArrow">
          <a:avLst>
            <a:gd name="adj1" fmla="val 5085"/>
            <a:gd name="adj2" fmla="val 327528"/>
            <a:gd name="adj3" fmla="val 8671970"/>
            <a:gd name="adj4" fmla="val 1800502"/>
            <a:gd name="adj5" fmla="val 5932"/>
          </a:avLst>
        </a:prstGeom>
        <a:solidFill>
          <a:schemeClr val="accent1">
            <a:shade val="90000"/>
            <a:hueOff val="-449970"/>
            <a:satOff val="-5370"/>
            <a:lumOff val="2477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169F12-0D43-4107-B5BB-2250BBA910E7}">
      <dsp:nvSpPr>
        <dsp:cNvPr id="0" name=""/>
        <dsp:cNvSpPr/>
      </dsp:nvSpPr>
      <dsp:spPr>
        <a:xfrm>
          <a:off x="1891603" y="41286"/>
          <a:ext cx="5898489" cy="5898489"/>
        </a:xfrm>
        <a:prstGeom prst="circularArrow">
          <a:avLst>
            <a:gd name="adj1" fmla="val 5085"/>
            <a:gd name="adj2" fmla="val 327528"/>
            <a:gd name="adj3" fmla="val 15873039"/>
            <a:gd name="adj4" fmla="val 9000000"/>
            <a:gd name="adj5" fmla="val 5932"/>
          </a:avLst>
        </a:prstGeom>
        <a:solidFill>
          <a:schemeClr val="accent1">
            <a:shade val="90000"/>
            <a:hueOff val="-449970"/>
            <a:satOff val="-5370"/>
            <a:lumOff val="2477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defRPr sz="1200">
                <a:latin typeface="Arial" charset="0"/>
              </a:defRPr>
            </a:lvl1pPr>
          </a:lstStyle>
          <a:p>
            <a:pPr>
              <a:defRPr/>
            </a:pPr>
            <a:endParaRPr lang="en-US"/>
          </a:p>
        </p:txBody>
      </p:sp>
      <p:sp>
        <p:nvSpPr>
          <p:cNvPr id="24579" name="Rectangle 3"/>
          <p:cNvSpPr>
            <a:spLocks noGrp="1" noChangeArrowheads="1"/>
          </p:cNvSpPr>
          <p:nvPr>
            <p:ph type="dt"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08025" y="4479925"/>
            <a:ext cx="5670550"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defRPr sz="1200">
                <a:latin typeface="Arial" charset="0"/>
              </a:defRPr>
            </a:lvl1pPr>
          </a:lstStyle>
          <a:p>
            <a:pPr>
              <a:defRPr/>
            </a:pPr>
            <a:endParaRPr lang="en-US"/>
          </a:p>
        </p:txBody>
      </p:sp>
      <p:sp>
        <p:nvSpPr>
          <p:cNvPr id="24583" name="Rectangle 7"/>
          <p:cNvSpPr>
            <a:spLocks noGrp="1" noChangeArrowheads="1"/>
          </p:cNvSpPr>
          <p:nvPr>
            <p:ph type="sldNum" sz="quarter" idx="5"/>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defRPr sz="1200"/>
            </a:lvl1pPr>
          </a:lstStyle>
          <a:p>
            <a:pPr>
              <a:defRPr/>
            </a:pPr>
            <a:fld id="{0514526E-5BFE-478B-ADA0-F79108B21C9A}" type="slidenum">
              <a:rPr lang="en-US" altLang="en-US"/>
              <a:pPr>
                <a:defRPr/>
              </a:pPr>
              <a:t>‹#›</a:t>
            </a:fld>
            <a:endParaRPr lang="en-US" altLang="en-US"/>
          </a:p>
        </p:txBody>
      </p:sp>
    </p:spTree>
    <p:extLst>
      <p:ext uri="{BB962C8B-B14F-4D97-AF65-F5344CB8AC3E}">
        <p14:creationId xmlns:p14="http://schemas.microsoft.com/office/powerpoint/2010/main" val="85533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70FE75-3E78-4B73-ADC4-27E9356A115A}" type="slidenum">
              <a:rPr lang="en-US"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mtClean="0">
              <a:latin typeface="Arial" panose="020B0604020202020204" pitchFamily="34" charset="0"/>
            </a:endParaRPr>
          </a:p>
        </p:txBody>
      </p:sp>
    </p:spTree>
    <p:extLst>
      <p:ext uri="{BB962C8B-B14F-4D97-AF65-F5344CB8AC3E}">
        <p14:creationId xmlns:p14="http://schemas.microsoft.com/office/powerpoint/2010/main" val="86630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661AA8-F64E-4699-818C-A2FCD97F4D9B}" type="slidenum">
              <a:rPr lang="en-US" altLang="en-US" smtClean="0"/>
              <a:pPr eaLnBrk="1" hangingPunct="1"/>
              <a:t>13</a:t>
            </a:fld>
            <a:endParaRPr lang="en-US" altLang="en-US" smtClean="0"/>
          </a:p>
        </p:txBody>
      </p:sp>
    </p:spTree>
    <p:extLst>
      <p:ext uri="{BB962C8B-B14F-4D97-AF65-F5344CB8AC3E}">
        <p14:creationId xmlns:p14="http://schemas.microsoft.com/office/powerpoint/2010/main" val="37889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433A89-C01E-47B5-BD0A-F63616C6E7A9}"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422856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55F7D6-BEDA-4D7B-AD88-6AEFFB95F497}"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29729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74337F-413B-4A9D-8C1D-979477BC5BE7}"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95581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AC7C61-F8BB-4117-B642-37468D319A64}"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1657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40BE38-2A6C-4702-A4B9-A8BECE6DBE36}"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66759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14272D-8F65-4D05-AD20-6F5635FC2CCA}"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672867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751D1E-58AF-4BFC-86B4-C4F8B06B0BB8}"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66906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684EDC-B867-4239-B21A-DF47D29B40BA}"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91332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197D97-1974-4C1E-A799-26923A8FCF11}"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145636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1F09DB-5D6E-4DC1-8410-00726D4A127C}"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4157239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5CE627-16F6-4D03-BAC0-476DE183A1C4}"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362800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B165E6-C041-436F-9BE9-3638A51ADEE1}"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72745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69FE2D-AEFF-4D26-BAA3-B4BF6E643296}"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114742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18A59-4F71-4627-99C0-330201FC497B}"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586954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B6B6C9-18A9-45BA-A34B-BFEC917AFB69}"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2818383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FEA579-A734-48DD-A734-2ED36F3DB2AD}"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96718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265919-D5C1-4233-BE8C-9FAF52FA7508}"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117409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3C25F3-4A64-4D2A-AE36-CE52B620321A}"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320988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6FEEC2-8050-4870-BF35-8003C91316E6}" type="slidenum">
              <a:rPr lang="en-US" altLang="en-US" smtClean="0">
                <a:solidFill>
                  <a:srgbClr val="000000"/>
                </a:solidFill>
              </a:rPr>
              <a:pPr>
                <a:spcBef>
                  <a:spcPct val="0"/>
                </a:spcBef>
              </a:pPr>
              <a:t>5</a:t>
            </a:fld>
            <a:endParaRPr lang="en-US" altLang="en-US" smtClean="0">
              <a:solidFill>
                <a:srgbClr val="000000"/>
              </a:solidFill>
            </a:endParaRPr>
          </a:p>
        </p:txBody>
      </p:sp>
    </p:spTree>
    <p:extLst>
      <p:ext uri="{BB962C8B-B14F-4D97-AF65-F5344CB8AC3E}">
        <p14:creationId xmlns:p14="http://schemas.microsoft.com/office/powerpoint/2010/main" val="107714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DE3A85-2D31-4175-B36F-7B7451F4E60E}" type="slidenum">
              <a:rPr lang="en-US" altLang="en-US" smtClean="0">
                <a:solidFill>
                  <a:srgbClr val="000000"/>
                </a:solidFill>
              </a:rPr>
              <a:pPr>
                <a:spcBef>
                  <a:spcPct val="0"/>
                </a:spcBef>
              </a:pPr>
              <a:t>6</a:t>
            </a:fld>
            <a:endParaRPr lang="en-US" altLang="en-US" smtClean="0">
              <a:solidFill>
                <a:srgbClr val="000000"/>
              </a:solidFill>
            </a:endParaRPr>
          </a:p>
        </p:txBody>
      </p:sp>
    </p:spTree>
    <p:extLst>
      <p:ext uri="{BB962C8B-B14F-4D97-AF65-F5344CB8AC3E}">
        <p14:creationId xmlns:p14="http://schemas.microsoft.com/office/powerpoint/2010/main" val="53474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FAE22B-AD3A-483B-B1E7-EC462B0E11D6}"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5472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21F990-3D20-41C8-BE81-F97015453707}"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152310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D02751-AD48-440B-BCD5-00176CBE08B5}"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222953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defRPr sz="1200">
                <a:solidFill>
                  <a:schemeClr val="tx1"/>
                </a:solidFill>
                <a:latin typeface="Arial" panose="020B0604020202020204" pitchFamily="34" charset="0"/>
              </a:defRPr>
            </a:lvl1pPr>
            <a:lvl2pPr marL="742950" indent="-285750" defTabSz="942975">
              <a:spcBef>
                <a:spcPct val="30000"/>
              </a:spcBef>
              <a:defRPr sz="1200">
                <a:solidFill>
                  <a:schemeClr val="tx1"/>
                </a:solidFill>
                <a:latin typeface="Arial" panose="020B0604020202020204" pitchFamily="34" charset="0"/>
              </a:defRPr>
            </a:lvl2pPr>
            <a:lvl3pPr marL="1143000" indent="-228600" defTabSz="942975">
              <a:spcBef>
                <a:spcPct val="30000"/>
              </a:spcBef>
              <a:defRPr sz="1200">
                <a:solidFill>
                  <a:schemeClr val="tx1"/>
                </a:solidFill>
                <a:latin typeface="Arial" panose="020B0604020202020204" pitchFamily="34" charset="0"/>
              </a:defRPr>
            </a:lvl3pPr>
            <a:lvl4pPr marL="1600200" indent="-228600" defTabSz="942975">
              <a:spcBef>
                <a:spcPct val="30000"/>
              </a:spcBef>
              <a:defRPr sz="1200">
                <a:solidFill>
                  <a:schemeClr val="tx1"/>
                </a:solidFill>
                <a:latin typeface="Arial" panose="020B0604020202020204" pitchFamily="34" charset="0"/>
              </a:defRPr>
            </a:lvl4pPr>
            <a:lvl5pPr marL="2057400" indent="-228600" defTabSz="942975">
              <a:spcBef>
                <a:spcPct val="30000"/>
              </a:spcBef>
              <a:defRPr sz="1200">
                <a:solidFill>
                  <a:schemeClr val="tx1"/>
                </a:solidFill>
                <a:latin typeface="Arial" panose="020B0604020202020204" pitchFamily="34" charset="0"/>
              </a:defRPr>
            </a:lvl5pPr>
            <a:lvl6pPr marL="2514600" indent="-228600" defTabSz="9429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29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29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29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062730-158D-4867-B720-34D9A9097928}" type="slidenum">
              <a:rPr lang="en-US" altLang="en-US" smtClean="0">
                <a:solidFill>
                  <a:srgbClr val="000000"/>
                </a:solidFill>
              </a:rPr>
              <a:pPr>
                <a:spcBef>
                  <a:spcPct val="0"/>
                </a:spcBef>
              </a:pPr>
              <a:t>12</a:t>
            </a:fld>
            <a:endParaRPr lang="en-US" altLang="en-US" smtClean="0">
              <a:solidFill>
                <a:srgbClr val="000000"/>
              </a:solidFill>
            </a:endParaRPr>
          </a:p>
        </p:txBody>
      </p:sp>
    </p:spTree>
    <p:extLst>
      <p:ext uri="{BB962C8B-B14F-4D97-AF65-F5344CB8AC3E}">
        <p14:creationId xmlns:p14="http://schemas.microsoft.com/office/powerpoint/2010/main" val="3828417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166688" y="-12700"/>
            <a:ext cx="9310688" cy="6878638"/>
          </a:xfrm>
          <a:custGeom>
            <a:avLst/>
            <a:gdLst/>
            <a:ahLst/>
            <a:cxnLst>
              <a:cxn ang="0">
                <a:pos x="5865" y="2870"/>
              </a:cxn>
              <a:cxn ang="0">
                <a:pos x="4934" y="3427"/>
              </a:cxn>
              <a:cxn ang="0">
                <a:pos x="3003" y="3839"/>
              </a:cxn>
              <a:cxn ang="0">
                <a:pos x="1319" y="3610"/>
              </a:cxn>
              <a:cxn ang="0">
                <a:pos x="145" y="2327"/>
              </a:cxn>
              <a:cxn ang="0">
                <a:pos x="519" y="553"/>
              </a:cxn>
              <a:cxn ang="0">
                <a:pos x="1130" y="8"/>
              </a:cxn>
              <a:cxn ang="0">
                <a:pos x="98" y="0"/>
              </a:cxn>
              <a:cxn ang="0">
                <a:pos x="94" y="4328"/>
              </a:cxn>
              <a:cxn ang="0">
                <a:pos x="5862" y="4333"/>
              </a:cxn>
            </a:cxnLst>
            <a:rect l="0" t="0" r="r" b="b"/>
            <a:pathLst>
              <a:path w="5865" h="4333">
                <a:moveTo>
                  <a:pt x="5865" y="2870"/>
                </a:moveTo>
                <a:cubicBezTo>
                  <a:pt x="5766" y="3006"/>
                  <a:pt x="5616" y="3111"/>
                  <a:pt x="4934" y="3427"/>
                </a:cubicBezTo>
                <a:cubicBezTo>
                  <a:pt x="4254" y="3742"/>
                  <a:pt x="3605" y="3809"/>
                  <a:pt x="3003" y="3839"/>
                </a:cubicBezTo>
                <a:cubicBezTo>
                  <a:pt x="2401" y="3869"/>
                  <a:pt x="1795" y="3862"/>
                  <a:pt x="1319" y="3610"/>
                </a:cubicBezTo>
                <a:cubicBezTo>
                  <a:pt x="784" y="3413"/>
                  <a:pt x="233" y="2771"/>
                  <a:pt x="145" y="2327"/>
                </a:cubicBezTo>
                <a:cubicBezTo>
                  <a:pt x="0" y="1528"/>
                  <a:pt x="308" y="844"/>
                  <a:pt x="519" y="553"/>
                </a:cubicBezTo>
                <a:cubicBezTo>
                  <a:pt x="729" y="262"/>
                  <a:pt x="1076" y="17"/>
                  <a:pt x="1130" y="8"/>
                </a:cubicBezTo>
                <a:lnTo>
                  <a:pt x="98" y="0"/>
                </a:lnTo>
                <a:lnTo>
                  <a:pt x="94" y="4328"/>
                </a:lnTo>
                <a:lnTo>
                  <a:pt x="5862" y="4333"/>
                </a:lnTo>
              </a:path>
            </a:pathLst>
          </a:custGeom>
          <a:gradFill rotWithShape="1">
            <a:gsLst>
              <a:gs pos="0">
                <a:schemeClr val="bg1"/>
              </a:gs>
              <a:gs pos="100000">
                <a:schemeClr val="accent2"/>
              </a:gs>
            </a:gsLst>
            <a:lin ang="2700000" scaled="1"/>
          </a:gradFill>
          <a:ln w="9525">
            <a:noFill/>
            <a:round/>
            <a:headEnd/>
            <a:tailEnd/>
          </a:ln>
          <a:effectLst/>
        </p:spPr>
        <p:txBody>
          <a:bodyPr/>
          <a:lstStyle/>
          <a:p>
            <a:pPr>
              <a:defRPr/>
            </a:pPr>
            <a:endParaRPr lang="en-US"/>
          </a:p>
        </p:txBody>
      </p:sp>
      <p:sp>
        <p:nvSpPr>
          <p:cNvPr id="5" name="Freeform 3"/>
          <p:cNvSpPr>
            <a:spLocks/>
          </p:cNvSpPr>
          <p:nvPr/>
        </p:nvSpPr>
        <p:spPr bwMode="ltGray">
          <a:xfrm>
            <a:off x="-15875" y="-3175"/>
            <a:ext cx="9159875" cy="6865938"/>
          </a:xfrm>
          <a:custGeom>
            <a:avLst/>
            <a:gdLst/>
            <a:ahLst/>
            <a:cxnLst>
              <a:cxn ang="0">
                <a:pos x="0" y="445"/>
              </a:cxn>
              <a:cxn ang="0">
                <a:pos x="0" y="4322"/>
              </a:cxn>
              <a:cxn ang="0">
                <a:pos x="3976" y="4325"/>
              </a:cxn>
              <a:cxn ang="0">
                <a:pos x="4975" y="3860"/>
              </a:cxn>
              <a:cxn ang="0">
                <a:pos x="5770" y="3261"/>
              </a:cxn>
              <a:cxn ang="0">
                <a:pos x="5770" y="2818"/>
              </a:cxn>
              <a:cxn ang="0">
                <a:pos x="4865" y="3312"/>
              </a:cxn>
              <a:cxn ang="0">
                <a:pos x="2853" y="3778"/>
              </a:cxn>
              <a:cxn ang="0">
                <a:pos x="1025" y="3403"/>
              </a:cxn>
              <a:cxn ang="0">
                <a:pos x="129" y="2288"/>
              </a:cxn>
              <a:cxn ang="0">
                <a:pos x="531" y="514"/>
              </a:cxn>
              <a:cxn ang="0">
                <a:pos x="1080" y="2"/>
              </a:cxn>
              <a:cxn ang="0">
                <a:pos x="481" y="0"/>
              </a:cxn>
              <a:cxn ang="0">
                <a:pos x="184" y="248"/>
              </a:cxn>
              <a:cxn ang="0">
                <a:pos x="0" y="445"/>
              </a:cxn>
            </a:cxnLst>
            <a:rect l="0" t="0" r="r" b="b"/>
            <a:pathLst>
              <a:path w="5770" h="4325">
                <a:moveTo>
                  <a:pt x="0" y="445"/>
                </a:moveTo>
                <a:lnTo>
                  <a:pt x="0" y="4322"/>
                </a:lnTo>
                <a:lnTo>
                  <a:pt x="3976" y="4325"/>
                </a:lnTo>
                <a:cubicBezTo>
                  <a:pt x="4424" y="4168"/>
                  <a:pt x="4665" y="4052"/>
                  <a:pt x="4975" y="3860"/>
                </a:cubicBezTo>
                <a:cubicBezTo>
                  <a:pt x="5285" y="3668"/>
                  <a:pt x="5638" y="3435"/>
                  <a:pt x="5770" y="3261"/>
                </a:cubicBezTo>
                <a:lnTo>
                  <a:pt x="5770" y="2818"/>
                </a:lnTo>
                <a:cubicBezTo>
                  <a:pt x="5747" y="2832"/>
                  <a:pt x="5548" y="2996"/>
                  <a:pt x="4865" y="3312"/>
                </a:cubicBezTo>
                <a:cubicBezTo>
                  <a:pt x="4182" y="3628"/>
                  <a:pt x="3493" y="3763"/>
                  <a:pt x="2853" y="3778"/>
                </a:cubicBezTo>
                <a:cubicBezTo>
                  <a:pt x="2213" y="3793"/>
                  <a:pt x="1592" y="3723"/>
                  <a:pt x="1025" y="3403"/>
                </a:cubicBezTo>
                <a:cubicBezTo>
                  <a:pt x="458" y="3083"/>
                  <a:pt x="248" y="2745"/>
                  <a:pt x="129" y="2288"/>
                </a:cubicBezTo>
                <a:cubicBezTo>
                  <a:pt x="10" y="1831"/>
                  <a:pt x="65" y="1026"/>
                  <a:pt x="531" y="514"/>
                </a:cubicBezTo>
                <a:cubicBezTo>
                  <a:pt x="997" y="2"/>
                  <a:pt x="1071" y="29"/>
                  <a:pt x="1080" y="2"/>
                </a:cubicBezTo>
                <a:lnTo>
                  <a:pt x="481" y="0"/>
                </a:lnTo>
                <a:cubicBezTo>
                  <a:pt x="376" y="68"/>
                  <a:pt x="264" y="174"/>
                  <a:pt x="184" y="248"/>
                </a:cubicBezTo>
                <a:cubicBezTo>
                  <a:pt x="104" y="322"/>
                  <a:pt x="38" y="404"/>
                  <a:pt x="0" y="445"/>
                </a:cubicBezTo>
                <a:close/>
              </a:path>
            </a:pathLst>
          </a:custGeom>
          <a:gradFill rotWithShape="1">
            <a:gsLst>
              <a:gs pos="0">
                <a:schemeClr val="accent2"/>
              </a:gs>
              <a:gs pos="100000">
                <a:schemeClr val="bg1"/>
              </a:gs>
            </a:gsLst>
            <a:lin ang="2700000" scaled="1"/>
          </a:gradFill>
          <a:ln w="9525">
            <a:noFill/>
            <a:round/>
            <a:headEnd/>
            <a:tailEnd/>
          </a:ln>
          <a:effectLst/>
        </p:spPr>
        <p:txBody>
          <a:bodyPr/>
          <a:lstStyle/>
          <a:p>
            <a:pPr>
              <a:defRPr/>
            </a:pPr>
            <a:endParaRPr lang="en-US"/>
          </a:p>
        </p:txBody>
      </p:sp>
      <p:sp>
        <p:nvSpPr>
          <p:cNvPr id="6" name="AutoShape 8"/>
          <p:cNvSpPr>
            <a:spLocks noChangeArrowheads="1"/>
          </p:cNvSpPr>
          <p:nvPr/>
        </p:nvSpPr>
        <p:spPr bwMode="gray">
          <a:xfrm rot="5400000">
            <a:off x="4381500" y="5730875"/>
            <a:ext cx="381000" cy="1066800"/>
          </a:xfrm>
          <a:prstGeom prst="moon">
            <a:avLst>
              <a:gd name="adj" fmla="val 16250"/>
            </a:avLst>
          </a:prstGeom>
          <a:solidFill>
            <a:schemeClr val="accent2"/>
          </a:solidFill>
          <a:ln w="9525">
            <a:noFill/>
            <a:miter lim="800000"/>
            <a:headEnd/>
            <a:tailEnd/>
          </a:ln>
          <a:effectLst/>
        </p:spPr>
        <p:txBody>
          <a:bodyPr wrap="none" anchor="ctr"/>
          <a:lstStyle/>
          <a:p>
            <a:pPr>
              <a:defRPr/>
            </a:pPr>
            <a:endParaRPr lang="en-US"/>
          </a:p>
        </p:txBody>
      </p:sp>
      <p:graphicFrame>
        <p:nvGraphicFramePr>
          <p:cNvPr id="7" name="Object 9"/>
          <p:cNvGraphicFramePr>
            <a:graphicFrameLocks noChangeAspect="1"/>
          </p:cNvGraphicFramePr>
          <p:nvPr/>
        </p:nvGraphicFramePr>
        <p:xfrm>
          <a:off x="4002088" y="228600"/>
          <a:ext cx="1138237" cy="1447800"/>
        </p:xfrm>
        <a:graphic>
          <a:graphicData uri="http://schemas.openxmlformats.org/presentationml/2006/ole">
            <mc:AlternateContent xmlns:mc="http://schemas.openxmlformats.org/markup-compatibility/2006">
              <mc:Choice xmlns:v="urn:schemas-microsoft-com:vml" Requires="v">
                <p:oleObj spid="_x0000_s76856" name="Photo Editor Photo" r:id="rId4" imgW="942857" imgH="1200318" progId="MSPhotoEd.3">
                  <p:embed/>
                </p:oleObj>
              </mc:Choice>
              <mc:Fallback>
                <p:oleObj name="Photo Editor Photo" r:id="rId4" imgW="942857" imgH="120031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088" y="228600"/>
                        <a:ext cx="11382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1"/>
          <p:cNvSpPr>
            <a:spLocks noChangeArrowheads="1"/>
          </p:cNvSpPr>
          <p:nvPr/>
        </p:nvSpPr>
        <p:spPr bwMode="auto">
          <a:xfrm>
            <a:off x="685800" y="5845175"/>
            <a:ext cx="7772400" cy="1012825"/>
          </a:xfrm>
          <a:prstGeom prst="rect">
            <a:avLst/>
          </a:prstGeom>
          <a:noFill/>
          <a:ln w="9525">
            <a:noFill/>
            <a:miter lim="800000"/>
            <a:headEnd/>
            <a:tailEnd/>
          </a:ln>
          <a:effectLst>
            <a:outerShdw dist="53882" dir="2700000" algn="ctr" rotWithShape="0">
              <a:srgbClr val="000000"/>
            </a:outerShdw>
          </a:effectLst>
        </p:spPr>
        <p:txBody>
          <a:bodyPr anchor="ctr"/>
          <a:lstStyle/>
          <a:p>
            <a:pPr algn="ctr">
              <a:defRPr/>
            </a:pPr>
            <a:r>
              <a:rPr lang="en-US" sz="3600" b="1">
                <a:solidFill>
                  <a:schemeClr val="tx2"/>
                </a:solidFill>
              </a:rPr>
              <a:t>www.iadb.org</a:t>
            </a:r>
          </a:p>
        </p:txBody>
      </p:sp>
      <p:sp>
        <p:nvSpPr>
          <p:cNvPr id="96260" name="Rectangle 4"/>
          <p:cNvSpPr>
            <a:spLocks noGrp="1" noChangeArrowheads="1"/>
          </p:cNvSpPr>
          <p:nvPr>
            <p:ph type="ctrTitle"/>
          </p:nvPr>
        </p:nvSpPr>
        <p:spPr bwMode="auto">
          <a:xfrm>
            <a:off x="685800" y="1752600"/>
            <a:ext cx="7772400" cy="1470025"/>
          </a:xfrm>
          <a:effectLst>
            <a:outerShdw dist="53882" dir="2700000" algn="ctr" rotWithShape="0">
              <a:srgbClr val="000000"/>
            </a:outerShdw>
          </a:effectLst>
        </p:spPr>
        <p:txBody>
          <a:bodyPr/>
          <a:lstStyle>
            <a:lvl1pPr>
              <a:defRPr sz="3600"/>
            </a:lvl1pPr>
          </a:lstStyle>
          <a:p>
            <a:r>
              <a:rPr lang="en-US" smtClean="0"/>
              <a:t>Click to edit Master title style</a:t>
            </a:r>
            <a:endParaRPr lang="en-US"/>
          </a:p>
        </p:txBody>
      </p:sp>
      <p:sp>
        <p:nvSpPr>
          <p:cNvPr id="96261" name="Rectangle 5"/>
          <p:cNvSpPr>
            <a:spLocks noGrp="1" noChangeArrowheads="1"/>
          </p:cNvSpPr>
          <p:nvPr>
            <p:ph type="subTitle" idx="1"/>
          </p:nvPr>
        </p:nvSpPr>
        <p:spPr>
          <a:xfrm>
            <a:off x="1295400" y="3962400"/>
            <a:ext cx="6400800" cy="685800"/>
          </a:xfrm>
        </p:spPr>
        <p:txBody>
          <a:bodyPr/>
          <a:lstStyle>
            <a:lvl1pPr marL="0" indent="0" algn="ctr">
              <a:buFont typeface="Wingdings" pitchFamily="2" charset="2"/>
              <a:buNone/>
              <a:defRPr sz="2400">
                <a:solidFill>
                  <a:schemeClr val="tx2"/>
                </a:solidFill>
              </a:defRPr>
            </a:lvl1pPr>
          </a:lstStyle>
          <a:p>
            <a:r>
              <a:rPr lang="en-US" smtClean="0"/>
              <a:t>Click to edit Master subtitle style</a:t>
            </a:r>
            <a:endParaRPr lang="en-US"/>
          </a:p>
        </p:txBody>
      </p:sp>
      <p:sp>
        <p:nvSpPr>
          <p:cNvPr id="9" name="Rectangle 6"/>
          <p:cNvSpPr>
            <a:spLocks noGrp="1" noChangeArrowheads="1"/>
          </p:cNvSpPr>
          <p:nvPr>
            <p:ph type="dt" sz="half" idx="10"/>
          </p:nvPr>
        </p:nvSpPr>
        <p:spPr>
          <a:xfrm>
            <a:off x="457200" y="6610350"/>
            <a:ext cx="2133600" cy="171450"/>
          </a:xfrm>
        </p:spPr>
        <p:txBody>
          <a:bodyPr/>
          <a:lstStyle>
            <a:lvl1pPr>
              <a:defRPr/>
            </a:lvl1pPr>
          </a:lstStyle>
          <a:p>
            <a:pPr>
              <a:defRPr/>
            </a:pPr>
            <a:endParaRPr lang="en-US"/>
          </a:p>
        </p:txBody>
      </p:sp>
      <p:sp>
        <p:nvSpPr>
          <p:cNvPr id="10" name="Rectangle 7"/>
          <p:cNvSpPr>
            <a:spLocks noGrp="1" noChangeArrowheads="1"/>
          </p:cNvSpPr>
          <p:nvPr>
            <p:ph type="sldNum" sz="quarter" idx="11"/>
          </p:nvPr>
        </p:nvSpPr>
        <p:spPr>
          <a:xfrm>
            <a:off x="6553200" y="6610350"/>
            <a:ext cx="2133600" cy="171450"/>
          </a:xfrm>
        </p:spPr>
        <p:txBody>
          <a:bodyPr/>
          <a:lstStyle>
            <a:lvl1pPr>
              <a:defRPr/>
            </a:lvl1pPr>
          </a:lstStyle>
          <a:p>
            <a:pPr>
              <a:defRPr/>
            </a:pPr>
            <a:fld id="{6FA6A291-9728-460E-9779-15546D2C8C15}" type="slidenum">
              <a:rPr lang="en-US" altLang="en-US" smtClean="0"/>
              <a:pPr>
                <a:defRPr/>
              </a:pPr>
              <a:t>‹#›</a:t>
            </a:fld>
            <a:endParaRPr lang="en-US" altLang="en-US"/>
          </a:p>
        </p:txBody>
      </p:sp>
    </p:spTree>
    <p:extLst>
      <p:ext uri="{BB962C8B-B14F-4D97-AF65-F5344CB8AC3E}">
        <p14:creationId xmlns:p14="http://schemas.microsoft.com/office/powerpoint/2010/main" val="255902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8147B25-9F36-4808-86F9-D8A87701535F}" type="slidenum">
              <a:rPr lang="en-US" altLang="en-US" smtClean="0"/>
              <a:pPr>
                <a:defRPr/>
              </a:pPr>
              <a:t>‹#›</a:t>
            </a:fld>
            <a:endParaRPr lang="en-US" altLang="en-US"/>
          </a:p>
        </p:txBody>
      </p:sp>
    </p:spTree>
    <p:extLst>
      <p:ext uri="{BB962C8B-B14F-4D97-AF65-F5344CB8AC3E}">
        <p14:creationId xmlns:p14="http://schemas.microsoft.com/office/powerpoint/2010/main" val="44181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7E01802-23DC-4FC2-AF29-1A1919D71C27}" type="slidenum">
              <a:rPr lang="en-US" altLang="en-US" smtClean="0"/>
              <a:pPr>
                <a:defRPr/>
              </a:pPr>
              <a:t>‹#›</a:t>
            </a:fld>
            <a:endParaRPr lang="en-US" altLang="en-US"/>
          </a:p>
        </p:txBody>
      </p:sp>
    </p:spTree>
    <p:extLst>
      <p:ext uri="{BB962C8B-B14F-4D97-AF65-F5344CB8AC3E}">
        <p14:creationId xmlns:p14="http://schemas.microsoft.com/office/powerpoint/2010/main" val="34737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0B28B-DB74-4898-8A1A-CD38B071A61C}" type="slidenum">
              <a:rPr lang="en-US" altLang="en-US"/>
              <a:pPr>
                <a:defRPr/>
              </a:pPr>
              <a:t>‹#›</a:t>
            </a:fld>
            <a:endParaRPr lang="en-US" altLang="en-US"/>
          </a:p>
        </p:txBody>
      </p:sp>
    </p:spTree>
    <p:extLst>
      <p:ext uri="{BB962C8B-B14F-4D97-AF65-F5344CB8AC3E}">
        <p14:creationId xmlns:p14="http://schemas.microsoft.com/office/powerpoint/2010/main" val="425486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pPr>
              <a:defRPr/>
            </a:pPr>
            <a:endParaRPr lang="en-US"/>
          </a:p>
        </p:txBody>
      </p:sp>
      <p:sp>
        <p:nvSpPr>
          <p:cNvPr id="20485" name="Rectangle 5"/>
          <p:cNvSpPr>
            <a:spLocks noGrp="1" noChangeArrowheads="1"/>
          </p:cNvSpPr>
          <p:nvPr>
            <p:ph type="ftr" sz="quarter" idx="3"/>
          </p:nvPr>
        </p:nvSpPr>
        <p:spPr/>
        <p:txBody>
          <a:bodyPr/>
          <a:lstStyle>
            <a:lvl1pPr>
              <a:defRPr/>
            </a:lvl1pPr>
          </a:lstStyle>
          <a:p>
            <a:pPr>
              <a:defRPr/>
            </a:pPr>
            <a:endParaRPr lang="es-ES"/>
          </a:p>
        </p:txBody>
      </p:sp>
      <p:sp>
        <p:nvSpPr>
          <p:cNvPr id="20486" name="Rectangle 6"/>
          <p:cNvSpPr>
            <a:spLocks noGrp="1" noChangeArrowheads="1"/>
          </p:cNvSpPr>
          <p:nvPr>
            <p:ph type="sldNum" sz="quarter" idx="4"/>
          </p:nvPr>
        </p:nvSpPr>
        <p:spPr/>
        <p:txBody>
          <a:bodyPr/>
          <a:lstStyle>
            <a:lvl1pPr>
              <a:defRPr/>
            </a:lvl1pPr>
          </a:lstStyle>
          <a:p>
            <a:pPr>
              <a:defRPr/>
            </a:pPr>
            <a:fld id="{6FA6A291-9728-460E-9779-15546D2C8C15}" type="slidenum">
              <a:rPr lang="en-US" altLang="en-US" smtClean="0"/>
              <a:pPr>
                <a:defRPr/>
              </a:pPr>
              <a:t>‹#›</a:t>
            </a:fld>
            <a:endParaRPr lang="en-US" altLang="en-US"/>
          </a:p>
        </p:txBody>
      </p:sp>
    </p:spTree>
    <p:extLst>
      <p:ext uri="{BB962C8B-B14F-4D97-AF65-F5344CB8AC3E}">
        <p14:creationId xmlns:p14="http://schemas.microsoft.com/office/powerpoint/2010/main" val="301390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7364FB-6079-47D9-B279-461BE62A9949}" type="slidenum">
              <a:rPr lang="en-US" altLang="en-US" smtClean="0"/>
              <a:pPr>
                <a:defRPr/>
              </a:pPr>
              <a:t>‹#›</a:t>
            </a:fld>
            <a:endParaRPr lang="en-US" altLang="en-US"/>
          </a:p>
        </p:txBody>
      </p:sp>
    </p:spTree>
    <p:extLst>
      <p:ext uri="{BB962C8B-B14F-4D97-AF65-F5344CB8AC3E}">
        <p14:creationId xmlns:p14="http://schemas.microsoft.com/office/powerpoint/2010/main" val="88720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89F2A4-0163-4CCD-ADE5-BF86536CF3E5}" type="slidenum">
              <a:rPr lang="en-US" altLang="en-US" smtClean="0"/>
              <a:pPr>
                <a:defRPr/>
              </a:pPr>
              <a:t>‹#›</a:t>
            </a:fld>
            <a:endParaRPr lang="en-US" altLang="en-US"/>
          </a:p>
        </p:txBody>
      </p:sp>
    </p:spTree>
    <p:extLst>
      <p:ext uri="{BB962C8B-B14F-4D97-AF65-F5344CB8AC3E}">
        <p14:creationId xmlns:p14="http://schemas.microsoft.com/office/powerpoint/2010/main" val="300750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D13740-DC85-441D-9242-18A28C5B5EE9}" type="slidenum">
              <a:rPr lang="en-US" altLang="en-US" smtClean="0"/>
              <a:pPr>
                <a:defRPr/>
              </a:pPr>
              <a:t>‹#›</a:t>
            </a:fld>
            <a:endParaRPr lang="en-US" altLang="en-US"/>
          </a:p>
        </p:txBody>
      </p:sp>
    </p:spTree>
    <p:extLst>
      <p:ext uri="{BB962C8B-B14F-4D97-AF65-F5344CB8AC3E}">
        <p14:creationId xmlns:p14="http://schemas.microsoft.com/office/powerpoint/2010/main" val="405680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7D793B1-CF1D-4893-98B1-11BA34D6F51D}" type="slidenum">
              <a:rPr lang="en-US" altLang="en-US" smtClean="0"/>
              <a:pPr>
                <a:defRPr/>
              </a:pPr>
              <a:t>‹#›</a:t>
            </a:fld>
            <a:endParaRPr lang="en-US" altLang="en-US"/>
          </a:p>
        </p:txBody>
      </p:sp>
    </p:spTree>
    <p:extLst>
      <p:ext uri="{BB962C8B-B14F-4D97-AF65-F5344CB8AC3E}">
        <p14:creationId xmlns:p14="http://schemas.microsoft.com/office/powerpoint/2010/main" val="3141406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E793975-8B88-4F4A-96BB-445AD99B502A}" type="slidenum">
              <a:rPr lang="en-US" altLang="en-US" smtClean="0"/>
              <a:pPr>
                <a:defRPr/>
              </a:pPr>
              <a:t>‹#›</a:t>
            </a:fld>
            <a:endParaRPr lang="en-US" altLang="en-US"/>
          </a:p>
        </p:txBody>
      </p:sp>
    </p:spTree>
    <p:extLst>
      <p:ext uri="{BB962C8B-B14F-4D97-AF65-F5344CB8AC3E}">
        <p14:creationId xmlns:p14="http://schemas.microsoft.com/office/powerpoint/2010/main" val="3131734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D026964-4CDC-425C-9E8D-8F2B2F55C41E}" type="slidenum">
              <a:rPr lang="en-US" altLang="en-US" smtClean="0"/>
              <a:pPr>
                <a:defRPr/>
              </a:pPr>
              <a:t>‹#›</a:t>
            </a:fld>
            <a:endParaRPr lang="en-US" altLang="en-US"/>
          </a:p>
        </p:txBody>
      </p:sp>
    </p:spTree>
    <p:extLst>
      <p:ext uri="{BB962C8B-B14F-4D97-AF65-F5344CB8AC3E}">
        <p14:creationId xmlns:p14="http://schemas.microsoft.com/office/powerpoint/2010/main" val="355299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7364FB-6079-47D9-B279-461BE62A9949}" type="slidenum">
              <a:rPr lang="en-US" altLang="en-US" smtClean="0"/>
              <a:pPr>
                <a:defRPr/>
              </a:pPr>
              <a:t>‹#›</a:t>
            </a:fld>
            <a:endParaRPr lang="en-US" altLang="en-US"/>
          </a:p>
        </p:txBody>
      </p:sp>
    </p:spTree>
    <p:extLst>
      <p:ext uri="{BB962C8B-B14F-4D97-AF65-F5344CB8AC3E}">
        <p14:creationId xmlns:p14="http://schemas.microsoft.com/office/powerpoint/2010/main" val="1517946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6572F20-298C-4170-9898-6F7289AD8800}" type="slidenum">
              <a:rPr lang="en-US" altLang="en-US" smtClean="0"/>
              <a:pPr>
                <a:defRPr/>
              </a:pPr>
              <a:t>‹#›</a:t>
            </a:fld>
            <a:endParaRPr lang="en-US" altLang="en-US"/>
          </a:p>
        </p:txBody>
      </p:sp>
    </p:spTree>
    <p:extLst>
      <p:ext uri="{BB962C8B-B14F-4D97-AF65-F5344CB8AC3E}">
        <p14:creationId xmlns:p14="http://schemas.microsoft.com/office/powerpoint/2010/main" val="227386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53A1561-3EB5-45DC-BD5C-BD922F40095C}" type="slidenum">
              <a:rPr lang="en-US" altLang="en-US" smtClean="0"/>
              <a:pPr>
                <a:defRPr/>
              </a:pPr>
              <a:t>‹#›</a:t>
            </a:fld>
            <a:endParaRPr lang="en-US" altLang="en-US"/>
          </a:p>
        </p:txBody>
      </p:sp>
    </p:spTree>
    <p:extLst>
      <p:ext uri="{BB962C8B-B14F-4D97-AF65-F5344CB8AC3E}">
        <p14:creationId xmlns:p14="http://schemas.microsoft.com/office/powerpoint/2010/main" val="861005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147B25-9F36-4808-86F9-D8A87701535F}" type="slidenum">
              <a:rPr lang="en-US" altLang="en-US" smtClean="0"/>
              <a:pPr>
                <a:defRPr/>
              </a:pPr>
              <a:t>‹#›</a:t>
            </a:fld>
            <a:endParaRPr lang="en-US" altLang="en-US"/>
          </a:p>
        </p:txBody>
      </p:sp>
    </p:spTree>
    <p:extLst>
      <p:ext uri="{BB962C8B-B14F-4D97-AF65-F5344CB8AC3E}">
        <p14:creationId xmlns:p14="http://schemas.microsoft.com/office/powerpoint/2010/main" val="2542485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E01802-23DC-4FC2-AF29-1A1919D71C27}" type="slidenum">
              <a:rPr lang="en-US" altLang="en-US" smtClean="0"/>
              <a:pPr>
                <a:defRPr/>
              </a:pPr>
              <a:t>‹#›</a:t>
            </a:fld>
            <a:endParaRPr lang="en-US" altLang="en-US"/>
          </a:p>
        </p:txBody>
      </p:sp>
    </p:spTree>
    <p:extLst>
      <p:ext uri="{BB962C8B-B14F-4D97-AF65-F5344CB8AC3E}">
        <p14:creationId xmlns:p14="http://schemas.microsoft.com/office/powerpoint/2010/main" val="3463546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0B28B-DB74-4898-8A1A-CD38B071A61C}" type="slidenum">
              <a:rPr lang="en-US" altLang="en-US"/>
              <a:pPr>
                <a:defRPr/>
              </a:pPr>
              <a:t>‹#›</a:t>
            </a:fld>
            <a:endParaRPr lang="en-US" altLang="en-US"/>
          </a:p>
        </p:txBody>
      </p:sp>
    </p:spTree>
    <p:extLst>
      <p:ext uri="{BB962C8B-B14F-4D97-AF65-F5344CB8AC3E}">
        <p14:creationId xmlns:p14="http://schemas.microsoft.com/office/powerpoint/2010/main" val="320179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F89F2A4-0163-4CCD-ADE5-BF86536CF3E5}" type="slidenum">
              <a:rPr lang="en-US" altLang="en-US" smtClean="0"/>
              <a:pPr>
                <a:defRPr/>
              </a:pPr>
              <a:t>‹#›</a:t>
            </a:fld>
            <a:endParaRPr lang="en-US" altLang="en-US"/>
          </a:p>
        </p:txBody>
      </p:sp>
    </p:spTree>
    <p:extLst>
      <p:ext uri="{BB962C8B-B14F-4D97-AF65-F5344CB8AC3E}">
        <p14:creationId xmlns:p14="http://schemas.microsoft.com/office/powerpoint/2010/main" val="320964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4D13740-DC85-441D-9242-18A28C5B5EE9}" type="slidenum">
              <a:rPr lang="en-US" altLang="en-US" smtClean="0"/>
              <a:pPr>
                <a:defRPr/>
              </a:pPr>
              <a:t>‹#›</a:t>
            </a:fld>
            <a:endParaRPr lang="en-US" altLang="en-US"/>
          </a:p>
        </p:txBody>
      </p:sp>
    </p:spTree>
    <p:extLst>
      <p:ext uri="{BB962C8B-B14F-4D97-AF65-F5344CB8AC3E}">
        <p14:creationId xmlns:p14="http://schemas.microsoft.com/office/powerpoint/2010/main" val="382922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7D793B1-CF1D-4893-98B1-11BA34D6F51D}" type="slidenum">
              <a:rPr lang="en-US" altLang="en-US" smtClean="0"/>
              <a:pPr>
                <a:defRPr/>
              </a:pPr>
              <a:t>‹#›</a:t>
            </a:fld>
            <a:endParaRPr lang="en-US" altLang="en-US"/>
          </a:p>
        </p:txBody>
      </p:sp>
    </p:spTree>
    <p:extLst>
      <p:ext uri="{BB962C8B-B14F-4D97-AF65-F5344CB8AC3E}">
        <p14:creationId xmlns:p14="http://schemas.microsoft.com/office/powerpoint/2010/main" val="23006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2E793975-8B88-4F4A-96BB-445AD99B502A}" type="slidenum">
              <a:rPr lang="en-US" altLang="en-US" smtClean="0"/>
              <a:pPr>
                <a:defRPr/>
              </a:pPr>
              <a:t>‹#›</a:t>
            </a:fld>
            <a:endParaRPr lang="en-US" altLang="en-US"/>
          </a:p>
        </p:txBody>
      </p:sp>
    </p:spTree>
    <p:extLst>
      <p:ext uri="{BB962C8B-B14F-4D97-AF65-F5344CB8AC3E}">
        <p14:creationId xmlns:p14="http://schemas.microsoft.com/office/powerpoint/2010/main" val="215080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D026964-4CDC-425C-9E8D-8F2B2F55C41E}" type="slidenum">
              <a:rPr lang="en-US" altLang="en-US" smtClean="0"/>
              <a:pPr>
                <a:defRPr/>
              </a:pPr>
              <a:t>‹#›</a:t>
            </a:fld>
            <a:endParaRPr lang="en-US" altLang="en-US"/>
          </a:p>
        </p:txBody>
      </p:sp>
    </p:spTree>
    <p:extLst>
      <p:ext uri="{BB962C8B-B14F-4D97-AF65-F5344CB8AC3E}">
        <p14:creationId xmlns:p14="http://schemas.microsoft.com/office/powerpoint/2010/main" val="242838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6572F20-298C-4170-9898-6F7289AD8800}" type="slidenum">
              <a:rPr lang="en-US" altLang="en-US" smtClean="0"/>
              <a:pPr>
                <a:defRPr/>
              </a:pPr>
              <a:t>‹#›</a:t>
            </a:fld>
            <a:endParaRPr lang="en-US" altLang="en-US"/>
          </a:p>
        </p:txBody>
      </p:sp>
    </p:spTree>
    <p:extLst>
      <p:ext uri="{BB962C8B-B14F-4D97-AF65-F5344CB8AC3E}">
        <p14:creationId xmlns:p14="http://schemas.microsoft.com/office/powerpoint/2010/main" val="60469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53A1561-3EB5-45DC-BD5C-BD922F40095C}" type="slidenum">
              <a:rPr lang="en-US" altLang="en-US" smtClean="0"/>
              <a:pPr>
                <a:defRPr/>
              </a:pPr>
              <a:t>‹#›</a:t>
            </a:fld>
            <a:endParaRPr lang="en-US" altLang="en-US"/>
          </a:p>
        </p:txBody>
      </p:sp>
    </p:spTree>
    <p:extLst>
      <p:ext uri="{BB962C8B-B14F-4D97-AF65-F5344CB8AC3E}">
        <p14:creationId xmlns:p14="http://schemas.microsoft.com/office/powerpoint/2010/main" val="85138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ltGray">
          <a:xfrm>
            <a:off x="0" y="304800"/>
            <a:ext cx="9144000" cy="6096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95235" name="Freeform 3"/>
          <p:cNvSpPr>
            <a:spLocks/>
          </p:cNvSpPr>
          <p:nvPr/>
        </p:nvSpPr>
        <p:spPr bwMode="gray">
          <a:xfrm>
            <a:off x="0" y="5167313"/>
            <a:ext cx="9158288" cy="1701800"/>
          </a:xfrm>
          <a:custGeom>
            <a:avLst/>
            <a:gdLst/>
            <a:ahLst/>
            <a:cxnLst>
              <a:cxn ang="0">
                <a:pos x="6" y="1072"/>
              </a:cxn>
              <a:cxn ang="0">
                <a:pos x="0" y="356"/>
              </a:cxn>
              <a:cxn ang="0">
                <a:pos x="1975" y="914"/>
              </a:cxn>
              <a:cxn ang="0">
                <a:pos x="5769" y="0"/>
              </a:cxn>
              <a:cxn ang="0">
                <a:pos x="5766" y="1072"/>
              </a:cxn>
              <a:cxn ang="0">
                <a:pos x="6" y="1072"/>
              </a:cxn>
            </a:cxnLst>
            <a:rect l="0" t="0" r="r" b="b"/>
            <a:pathLst>
              <a:path w="5769" h="1072">
                <a:moveTo>
                  <a:pt x="6" y="1072"/>
                </a:moveTo>
                <a:lnTo>
                  <a:pt x="0" y="356"/>
                </a:lnTo>
                <a:cubicBezTo>
                  <a:pt x="229" y="494"/>
                  <a:pt x="667" y="923"/>
                  <a:pt x="1975" y="914"/>
                </a:cubicBezTo>
                <a:cubicBezTo>
                  <a:pt x="3283" y="905"/>
                  <a:pt x="4891" y="539"/>
                  <a:pt x="5769" y="0"/>
                </a:cubicBezTo>
                <a:lnTo>
                  <a:pt x="5766" y="1072"/>
                </a:lnTo>
                <a:lnTo>
                  <a:pt x="6" y="1072"/>
                </a:lnTo>
                <a:close/>
              </a:path>
            </a:pathLst>
          </a:custGeom>
          <a:solidFill>
            <a:schemeClr val="accent2">
              <a:alpha val="22000"/>
            </a:schemeClr>
          </a:solidFill>
          <a:ln w="9525">
            <a:noFill/>
            <a:round/>
            <a:headEnd/>
            <a:tailEnd/>
          </a:ln>
          <a:effectLst/>
        </p:spPr>
        <p:txBody>
          <a:bodyPr/>
          <a:lstStyle/>
          <a:p>
            <a:pPr>
              <a:defRPr/>
            </a:pPr>
            <a:endParaRPr lang="en-US"/>
          </a:p>
        </p:txBody>
      </p:sp>
      <p:sp>
        <p:nvSpPr>
          <p:cNvPr id="95236" name="Freeform 4"/>
          <p:cNvSpPr>
            <a:spLocks/>
          </p:cNvSpPr>
          <p:nvPr/>
        </p:nvSpPr>
        <p:spPr bwMode="gray">
          <a:xfrm>
            <a:off x="-9525" y="5776913"/>
            <a:ext cx="9153525" cy="1095375"/>
          </a:xfrm>
          <a:custGeom>
            <a:avLst/>
            <a:gdLst/>
            <a:ahLst/>
            <a:cxnLst>
              <a:cxn ang="0">
                <a:pos x="6" y="690"/>
              </a:cxn>
              <a:cxn ang="0">
                <a:pos x="0" y="362"/>
              </a:cxn>
              <a:cxn ang="0">
                <a:pos x="1999" y="603"/>
              </a:cxn>
              <a:cxn ang="0">
                <a:pos x="5766" y="0"/>
              </a:cxn>
              <a:cxn ang="0">
                <a:pos x="5766" y="690"/>
              </a:cxn>
              <a:cxn ang="0">
                <a:pos x="6" y="690"/>
              </a:cxn>
            </a:cxnLst>
            <a:rect l="0" t="0" r="r" b="b"/>
            <a:pathLst>
              <a:path w="5766" h="690">
                <a:moveTo>
                  <a:pt x="6" y="690"/>
                </a:moveTo>
                <a:lnTo>
                  <a:pt x="0" y="362"/>
                </a:lnTo>
                <a:cubicBezTo>
                  <a:pt x="211" y="392"/>
                  <a:pt x="1078" y="610"/>
                  <a:pt x="1999" y="603"/>
                </a:cubicBezTo>
                <a:cubicBezTo>
                  <a:pt x="2920" y="596"/>
                  <a:pt x="4596" y="485"/>
                  <a:pt x="5766" y="0"/>
                </a:cubicBezTo>
                <a:lnTo>
                  <a:pt x="5766" y="690"/>
                </a:lnTo>
                <a:lnTo>
                  <a:pt x="6" y="690"/>
                </a:lnTo>
                <a:close/>
              </a:path>
            </a:pathLst>
          </a:custGeom>
          <a:gradFill rotWithShape="1">
            <a:gsLst>
              <a:gs pos="0">
                <a:schemeClr val="accent2"/>
              </a:gs>
              <a:gs pos="100000">
                <a:schemeClr val="accent2">
                  <a:gamma/>
                  <a:shade val="46275"/>
                  <a:invGamma/>
                </a:schemeClr>
              </a:gs>
            </a:gsLst>
            <a:lin ang="5400000" scaled="1"/>
          </a:gradFill>
          <a:ln w="9525">
            <a:noFill/>
            <a:round/>
            <a:headEnd/>
            <a:tailEnd/>
          </a:ln>
          <a:effectLst/>
        </p:spPr>
        <p:txBody>
          <a:bodyPr/>
          <a:lstStyle/>
          <a:p>
            <a:pPr>
              <a:defRPr/>
            </a:pPr>
            <a:endParaRPr lang="en-US"/>
          </a:p>
        </p:txBody>
      </p:sp>
      <p:sp>
        <p:nvSpPr>
          <p:cNvPr id="95237" name="Rectangle 5"/>
          <p:cNvSpPr>
            <a:spLocks noGrp="1" noChangeArrowheads="1"/>
          </p:cNvSpPr>
          <p:nvPr>
            <p:ph type="title"/>
          </p:nvPr>
        </p:nvSpPr>
        <p:spPr bwMode="white">
          <a:xfrm>
            <a:off x="457200" y="274638"/>
            <a:ext cx="8229600" cy="5635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238" name="Rectangle 6"/>
          <p:cNvSpPr>
            <a:spLocks noGrp="1" noChangeArrowheads="1"/>
          </p:cNvSpPr>
          <p:nvPr>
            <p:ph type="dt" sz="half" idx="2"/>
          </p:nvPr>
        </p:nvSpPr>
        <p:spPr bwMode="white">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95239" name="Rectangle 7"/>
          <p:cNvSpPr>
            <a:spLocks noGrp="1" noChangeArrowheads="1"/>
          </p:cNvSpPr>
          <p:nvPr>
            <p:ph type="ftr" sz="quarter" idx="3"/>
          </p:nvPr>
        </p:nvSpPr>
        <p:spPr bwMode="white">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95240" name="Rectangle 8"/>
          <p:cNvSpPr>
            <a:spLocks noGrp="1" noChangeArrowheads="1"/>
          </p:cNvSpPr>
          <p:nvPr>
            <p:ph type="sldNum" sz="quarter" idx="4"/>
          </p:nvPr>
        </p:nvSpPr>
        <p:spPr bwMode="white">
          <a:xfrm>
            <a:off x="6553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C1F8528-A62B-4331-9675-A6C1A54FFE0E}" type="slidenum">
              <a:rPr lang="en-US" altLang="en-US" smtClean="0"/>
              <a:pPr>
                <a:defRPr/>
              </a:pPr>
              <a:t>‹#›</a:t>
            </a:fld>
            <a:endParaRPr lang="en-US" altLang="en-US"/>
          </a:p>
        </p:txBody>
      </p:sp>
      <p:sp>
        <p:nvSpPr>
          <p:cNvPr id="1035" name="Rectangle 9"/>
          <p:cNvSpPr>
            <a:spLocks noGrp="1" noChangeArrowheads="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aphicFrame>
        <p:nvGraphicFramePr>
          <p:cNvPr id="1026" name="Object 10"/>
          <p:cNvGraphicFramePr>
            <a:graphicFrameLocks noChangeAspect="1"/>
          </p:cNvGraphicFramePr>
          <p:nvPr/>
        </p:nvGraphicFramePr>
        <p:xfrm>
          <a:off x="8502650" y="6096000"/>
          <a:ext cx="479425" cy="609600"/>
        </p:xfrm>
        <a:graphic>
          <a:graphicData uri="http://schemas.openxmlformats.org/presentationml/2006/ole">
            <mc:AlternateContent xmlns:mc="http://schemas.openxmlformats.org/markup-compatibility/2006">
              <mc:Choice xmlns:v="urn:schemas-microsoft-com:vml" Requires="v">
                <p:oleObj spid="_x0000_s75832" name="Photo Editor Photo" r:id="rId16" imgW="942857" imgH="1200318" progId="MSPhotoEd.3">
                  <p:embed/>
                </p:oleObj>
              </mc:Choice>
              <mc:Fallback>
                <p:oleObj name="Photo Editor Photo" r:id="rId16" imgW="942857" imgH="1200318"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02650" y="6096000"/>
                        <a:ext cx="47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3141781"/>
      </p:ext>
    </p:extLst>
  </p:cSld>
  <p:clrMap bg1="dk2" tx1="lt1" bg2="dk1"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itchFamily="34" charset="0"/>
        </a:defRPr>
      </a:lvl2pPr>
      <a:lvl3pPr algn="ctr" rtl="0" eaLnBrk="1" fontAlgn="base" hangingPunct="1">
        <a:spcBef>
          <a:spcPct val="0"/>
        </a:spcBef>
        <a:spcAft>
          <a:spcPct val="0"/>
        </a:spcAft>
        <a:defRPr sz="4000" b="1">
          <a:solidFill>
            <a:schemeClr val="tx2"/>
          </a:solidFill>
          <a:latin typeface="Arial" pitchFamily="34" charset="0"/>
        </a:defRPr>
      </a:lvl3pPr>
      <a:lvl4pPr algn="ctr" rtl="0" eaLnBrk="1" fontAlgn="base" hangingPunct="1">
        <a:spcBef>
          <a:spcPct val="0"/>
        </a:spcBef>
        <a:spcAft>
          <a:spcPct val="0"/>
        </a:spcAft>
        <a:defRPr sz="4000" b="1">
          <a:solidFill>
            <a:schemeClr val="tx2"/>
          </a:solidFill>
          <a:latin typeface="Arial" pitchFamily="34" charset="0"/>
        </a:defRPr>
      </a:lvl4pPr>
      <a:lvl5pPr algn="ctr" rtl="0" eaLnBrk="1" fontAlgn="base" hangingPunct="1">
        <a:spcBef>
          <a:spcPct val="0"/>
        </a:spcBef>
        <a:spcAft>
          <a:spcPct val="0"/>
        </a:spcAft>
        <a:defRPr sz="4000" b="1">
          <a:solidFill>
            <a:schemeClr val="tx2"/>
          </a:solidFill>
          <a:latin typeface="Arial" pitchFamily="34" charset="0"/>
        </a:defRPr>
      </a:lvl5pPr>
      <a:lvl6pPr marL="457200" algn="ctr" rtl="0" eaLnBrk="1" fontAlgn="base" hangingPunct="1">
        <a:spcBef>
          <a:spcPct val="0"/>
        </a:spcBef>
        <a:spcAft>
          <a:spcPct val="0"/>
        </a:spcAft>
        <a:defRPr sz="4000" b="1">
          <a:solidFill>
            <a:schemeClr val="tx2"/>
          </a:solidFill>
          <a:latin typeface="Arial" pitchFamily="34" charset="0"/>
        </a:defRPr>
      </a:lvl6pPr>
      <a:lvl7pPr marL="914400" algn="ctr" rtl="0" eaLnBrk="1" fontAlgn="base" hangingPunct="1">
        <a:spcBef>
          <a:spcPct val="0"/>
        </a:spcBef>
        <a:spcAft>
          <a:spcPct val="0"/>
        </a:spcAft>
        <a:defRPr sz="4000" b="1">
          <a:solidFill>
            <a:schemeClr val="tx2"/>
          </a:solidFill>
          <a:latin typeface="Arial" pitchFamily="34" charset="0"/>
        </a:defRPr>
      </a:lvl7pPr>
      <a:lvl8pPr marL="1371600" algn="ctr" rtl="0" eaLnBrk="1" fontAlgn="base" hangingPunct="1">
        <a:spcBef>
          <a:spcPct val="0"/>
        </a:spcBef>
        <a:spcAft>
          <a:spcPct val="0"/>
        </a:spcAft>
        <a:defRPr sz="4000" b="1">
          <a:solidFill>
            <a:schemeClr val="tx2"/>
          </a:solidFill>
          <a:latin typeface="Arial" pitchFamily="34" charset="0"/>
        </a:defRPr>
      </a:lvl8pPr>
      <a:lvl9pPr marL="1828800" algn="ctr" rtl="0" eaLnBrk="1" fontAlgn="base" hangingPunct="1">
        <a:spcBef>
          <a:spcPct val="0"/>
        </a:spcBef>
        <a:spcAft>
          <a:spcPct val="0"/>
        </a:spcAft>
        <a:defRPr sz="4000" b="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4"/>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5"/>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C1F8528-A62B-4331-9675-A6C1A54FFE0E}" type="slidenum">
              <a:rPr lang="en-US" altLang="en-US" smtClean="0"/>
              <a:pPr>
                <a:defRPr/>
              </a:pPr>
              <a:t>‹#›</a:t>
            </a:fld>
            <a:endParaRPr lang="en-US" altLang="en-US"/>
          </a:p>
        </p:txBody>
      </p:sp>
    </p:spTree>
    <p:extLst>
      <p:ext uri="{BB962C8B-B14F-4D97-AF65-F5344CB8AC3E}">
        <p14:creationId xmlns:p14="http://schemas.microsoft.com/office/powerpoint/2010/main" val="254339616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google.com/url?sa=i&amp;rct=j&amp;q=&amp;esrc=s&amp;source=images&amp;cd=&amp;cad=rja&amp;uact=8&amp;ved=0CAcQjRw&amp;url=https://www.blogger.com/profile/05132667954112194840&amp;ei=5sK1VIv9JcamggT1yoFA&amp;bvm=bv.83640239,d.cWc&amp;psig=AFQjCNFXjokJRTPyewHWT2uPZWrkhdzC7A&amp;ust=142128441116974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mailto:rgonzalez@aiu.edu" TargetMode="Externa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5.png"/><Relationship Id="rId5" Type="http://schemas.microsoft.com/office/2007/relationships/hdphoto" Target="../media/hdphoto1.wdp"/><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5.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www.futurelearn.com/" TargetMode="External"/><Relationship Id="rId13" Type="http://schemas.openxmlformats.org/officeDocument/2006/relationships/image" Target="../media/image23.png"/><Relationship Id="rId3" Type="http://schemas.openxmlformats.org/officeDocument/2006/relationships/hyperlink" Target="http://www.mit.edu/" TargetMode="External"/><Relationship Id="rId7" Type="http://schemas.openxmlformats.org/officeDocument/2006/relationships/hyperlink" Target="http://www.ted.com/" TargetMode="External"/><Relationship Id="rId12" Type="http://schemas.openxmlformats.org/officeDocument/2006/relationships/image" Target="../media/image22.png"/><Relationship Id="rId2" Type="http://schemas.openxmlformats.org/officeDocument/2006/relationships/hyperlink" Target="http://www.oeconsortium.org/" TargetMode="External"/><Relationship Id="rId1" Type="http://schemas.openxmlformats.org/officeDocument/2006/relationships/slideLayout" Target="../slideLayouts/slideLayout14.xml"/><Relationship Id="rId6" Type="http://schemas.openxmlformats.org/officeDocument/2006/relationships/hyperlink" Target="http://www.edex.org/" TargetMode="External"/><Relationship Id="rId11" Type="http://schemas.openxmlformats.org/officeDocument/2006/relationships/image" Target="../media/image21.jpg"/><Relationship Id="rId5" Type="http://schemas.openxmlformats.org/officeDocument/2006/relationships/hyperlink" Target="http://www.khanacademy.com/" TargetMode="External"/><Relationship Id="rId10" Type="http://schemas.openxmlformats.org/officeDocument/2006/relationships/hyperlink" Target="http://www.iversiy.org/" TargetMode="External"/><Relationship Id="rId4" Type="http://schemas.openxmlformats.org/officeDocument/2006/relationships/hyperlink" Target="http://www.coursera.org/" TargetMode="External"/><Relationship Id="rId9" Type="http://schemas.openxmlformats.org/officeDocument/2006/relationships/hyperlink" Target="http://www.miriadax.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noChangeArrowheads="1"/>
          </p:cNvPicPr>
          <p:nvPr/>
        </p:nvPicPr>
        <p:blipFill>
          <a:blip r:embed="rId3"/>
          <a:srcRect/>
          <a:stretch>
            <a:fillRect/>
          </a:stretch>
        </p:blipFill>
        <p:spPr bwMode="auto">
          <a:xfrm rot="16200000">
            <a:off x="1732662" y="4515740"/>
            <a:ext cx="573280" cy="4038601"/>
          </a:xfrm>
          <a:prstGeom prst="rect">
            <a:avLst/>
          </a:prstGeom>
          <a:ln>
            <a:noFill/>
          </a:ln>
          <a:effectLst>
            <a:glow rad="228600">
              <a:schemeClr val="accent4">
                <a:satMod val="175000"/>
                <a:alpha val="40000"/>
              </a:schemeClr>
            </a:glow>
            <a:softEdge rad="112500"/>
          </a:effectLst>
          <a:scene3d>
            <a:camera prst="isometricOffAxis2Left"/>
            <a:lightRig rig="threePt" dir="t"/>
          </a:scene3d>
        </p:spPr>
      </p:pic>
      <p:sp>
        <p:nvSpPr>
          <p:cNvPr id="3076" name="Rectangle 20"/>
          <p:cNvSpPr>
            <a:spLocks noChangeArrowheads="1"/>
          </p:cNvSpPr>
          <p:nvPr/>
        </p:nvSpPr>
        <p:spPr bwMode="auto">
          <a:xfrm>
            <a:off x="3962400" y="6172200"/>
            <a:ext cx="523716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altLang="en-US" sz="900" b="1" dirty="0">
                <a:solidFill>
                  <a:schemeClr val="tx2"/>
                </a:solidFill>
              </a:rPr>
              <a:t>Copyright </a:t>
            </a:r>
            <a:r>
              <a:rPr lang="en-US" altLang="en-US" sz="900" b="1" dirty="0">
                <a:solidFill>
                  <a:schemeClr val="tx2"/>
                </a:solidFill>
              </a:rPr>
              <a:t>© </a:t>
            </a:r>
            <a:r>
              <a:rPr lang="es-MX" altLang="en-US" sz="900" b="1" dirty="0">
                <a:solidFill>
                  <a:schemeClr val="tx2"/>
                </a:solidFill>
              </a:rPr>
              <a:t> 2015 </a:t>
            </a:r>
            <a:r>
              <a:rPr lang="es-MX" altLang="en-US" sz="900" b="1" dirty="0" err="1">
                <a:solidFill>
                  <a:schemeClr val="tx2"/>
                </a:solidFill>
              </a:rPr>
              <a:t>by</a:t>
            </a:r>
            <a:r>
              <a:rPr lang="es-MX" altLang="en-US" sz="900" b="1" dirty="0">
                <a:solidFill>
                  <a:schemeClr val="tx2"/>
                </a:solidFill>
              </a:rPr>
              <a:t> AIU.</a:t>
            </a:r>
            <a:r>
              <a:rPr lang="es-MX" altLang="en-US" sz="800" b="1" dirty="0">
                <a:solidFill>
                  <a:schemeClr val="tx2"/>
                </a:solidFill>
              </a:rPr>
              <a:t>    TODOS LOS DERECHOS RESERVADOS.</a:t>
            </a:r>
            <a:endParaRPr lang="en-US" altLang="en-US" sz="800" b="1" dirty="0">
              <a:solidFill>
                <a:schemeClr val="tx2"/>
              </a:solidFill>
            </a:endParaRPr>
          </a:p>
          <a:p>
            <a:pPr algn="ctr">
              <a:spcBef>
                <a:spcPct val="0"/>
              </a:spcBef>
              <a:buFontTx/>
              <a:buNone/>
            </a:pPr>
            <a:r>
              <a:rPr lang="es-MX" altLang="en-US" sz="800" b="1" dirty="0">
                <a:solidFill>
                  <a:schemeClr val="tx2"/>
                </a:solidFill>
              </a:rPr>
              <a:t>QUEDA PROHIBIDA, SIN AUTORIZACION ESCRITA DEL AUTOR, LA REPRODUCCION TOTAL O PARCIAL DE ESTA OBRA, INCLUIDO EL DISEŇO. POR CUALQUIER MEDIO  O PROCEDIMIENTO, COMPRENDIDOS LA REPROGRAFIA Y EL TRATAMIENTO INFORMATICO, ASI COMO LA DISTRIBUCION DE EJEMPLARES MEDIANTE ALQUILER O PRESTAMOS PUBLICOS.</a:t>
            </a:r>
            <a:endParaRPr lang="en-US" altLang="en-US" sz="800" b="1" dirty="0">
              <a:solidFill>
                <a:schemeClr val="tx2"/>
              </a:solidFill>
            </a:endParaRPr>
          </a:p>
        </p:txBody>
      </p:sp>
      <p:sp>
        <p:nvSpPr>
          <p:cNvPr id="14" name="Rectangle 13"/>
          <p:cNvSpPr/>
          <p:nvPr/>
        </p:nvSpPr>
        <p:spPr>
          <a:xfrm>
            <a:off x="190500" y="-52812"/>
            <a:ext cx="8763000" cy="1631216"/>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000" b="1" cap="all" dirty="0" err="1">
                <a:ln w="0"/>
                <a:solidFill>
                  <a:schemeClr val="accent5">
                    <a:lumMod val="90000"/>
                  </a:schemeClr>
                </a:solidFill>
                <a:effectLst>
                  <a:glow rad="228600">
                    <a:schemeClr val="accent4">
                      <a:satMod val="175000"/>
                      <a:alpha val="40000"/>
                    </a:schemeClr>
                  </a:glow>
                  <a:reflection blurRad="12700" stA="50000" endPos="50000" dist="5000" dir="5400000" sy="-100000" rotWithShape="0"/>
                </a:effectLst>
                <a:latin typeface="Arial" charset="0"/>
              </a:rPr>
              <a:t>Erradicar</a:t>
            </a:r>
            <a:r>
              <a:rPr lang="en-US" sz="5000" b="1" cap="all" dirty="0">
                <a:ln w="0"/>
                <a:solidFill>
                  <a:schemeClr val="accent5">
                    <a:lumMod val="90000"/>
                  </a:schemeClr>
                </a:solidFill>
                <a:effectLst>
                  <a:glow rad="228600">
                    <a:schemeClr val="accent4">
                      <a:satMod val="175000"/>
                      <a:alpha val="40000"/>
                    </a:schemeClr>
                  </a:glow>
                  <a:reflection blurRad="12700" stA="50000" endPos="50000" dist="5000" dir="5400000" sy="-100000" rotWithShape="0"/>
                </a:effectLst>
                <a:latin typeface="Arial" charset="0"/>
              </a:rPr>
              <a:t> la </a:t>
            </a:r>
            <a:r>
              <a:rPr lang="en-US" sz="5000" b="1" cap="all" dirty="0" err="1">
                <a:ln w="0"/>
                <a:solidFill>
                  <a:schemeClr val="accent5">
                    <a:lumMod val="90000"/>
                  </a:schemeClr>
                </a:solidFill>
                <a:effectLst>
                  <a:glow rad="228600">
                    <a:schemeClr val="accent4">
                      <a:satMod val="175000"/>
                      <a:alpha val="40000"/>
                    </a:schemeClr>
                  </a:glow>
                  <a:reflection blurRad="12700" stA="50000" endPos="50000" dist="5000" dir="5400000" sy="-100000" rotWithShape="0"/>
                </a:effectLst>
                <a:latin typeface="Arial" charset="0"/>
              </a:rPr>
              <a:t>demencia</a:t>
            </a:r>
            <a:r>
              <a:rPr lang="en-US" sz="5000" b="1" cap="all" dirty="0">
                <a:ln w="0"/>
                <a:solidFill>
                  <a:schemeClr val="accent5">
                    <a:lumMod val="90000"/>
                  </a:schemeClr>
                </a:solidFill>
                <a:effectLst>
                  <a:glow rad="228600">
                    <a:schemeClr val="accent4">
                      <a:satMod val="175000"/>
                      <a:alpha val="40000"/>
                    </a:schemeClr>
                  </a:glow>
                  <a:reflection blurRad="12700" stA="50000" endPos="50000" dist="5000" dir="5400000" sy="-100000" rotWithShape="0"/>
                </a:effectLst>
                <a:latin typeface="Arial" charset="0"/>
              </a:rPr>
              <a:t> </a:t>
            </a:r>
            <a:r>
              <a:rPr lang="en-US" sz="5000" b="1" cap="all" dirty="0" err="1">
                <a:ln w="0"/>
                <a:solidFill>
                  <a:schemeClr val="accent5">
                    <a:lumMod val="90000"/>
                  </a:schemeClr>
                </a:solidFill>
                <a:effectLst>
                  <a:glow rad="228600">
                    <a:schemeClr val="accent4">
                      <a:satMod val="175000"/>
                      <a:alpha val="40000"/>
                    </a:schemeClr>
                  </a:glow>
                  <a:reflection blurRad="12700" stA="50000" endPos="50000" dist="5000" dir="5400000" sy="-100000" rotWithShape="0"/>
                </a:effectLst>
                <a:latin typeface="Arial" charset="0"/>
              </a:rPr>
              <a:t>educativa</a:t>
            </a:r>
            <a:endParaRPr lang="en-US" sz="5000" b="1" cap="all" dirty="0">
              <a:ln w="0"/>
              <a:solidFill>
                <a:schemeClr val="accent5">
                  <a:lumMod val="90000"/>
                </a:schemeClr>
              </a:solidFill>
              <a:effectLst>
                <a:glow rad="228600">
                  <a:schemeClr val="accent4">
                    <a:satMod val="175000"/>
                    <a:alpha val="40000"/>
                  </a:schemeClr>
                </a:glow>
                <a:reflection blurRad="12700" stA="50000" endPos="50000" dist="5000" dir="5400000" sy="-100000" rotWithShape="0"/>
              </a:effectLst>
              <a:latin typeface="Arial" charset="0"/>
            </a:endParaRPr>
          </a:p>
        </p:txBody>
      </p:sp>
      <p:sp>
        <p:nvSpPr>
          <p:cNvPr id="4102" name="AutoShape 11" descr="data:image/jpeg;base64,/9j/4AAQSkZJRgABAQAAAQABAAD/2wCEAAkGBhQQERQUEhQQFBQVFBUUFhgXFBQaGRUYFxgXGB0XFxgZHCkeFxovGRUWHy8gJSgtLDgtFR81NTAqNSYrLCoBCQoKDgwOGg8PGikjHyAuKS4pLSwpKSopLik1KSosNSkxLCkpKS8sKS0pKTU1LCkpLCo1KSwpLCksKSwpLSktNf/AABEIAJMAqwMBIgACEQEDEQH/xAAcAAACAgMBAQAAAAAAAAAAAAAAAQUGAgQHAwj/xABJEAACAQMCAwUFBAYGBwkBAAABAgMABBESIQUGMRMiQVFhBxQycYEjQmKRFTNScoOhJEOCkrHwFzRjc6LB4URTVJOys9HS8Rb/xAAaAQEAAgMBAAAAAAAAAAAAAAAABAUBAwYC/8QALBEAAgIBAgQEBQUAAAAAAAAAAAECAxEEQRITITEFIqHwMlFxseFhgZHB0f/aAAwDAQACEQMRAD8A7gaKKBQDpEU6KAVFI1F33McMEhjlJUiEzgnADKG0HSc7kEpn99foBIz3KoMuyqNhliANzgbn1qNuOZoUuvdWYiT3drkkjCrGraSSx2zkHbyGTiq7cuvEobm0mG8sTzW4mjCuFIK4KYzqjkHUb6ZEOTnNanAuTrl3inmdRiOBEWVS8qRaLjtbebPdc/bhVYncRqWBIOQLRLzfar2Z7XIkJAIVzjDpGS+3cAkkRctjdhUHce0Eqk6rExmQXZTUqxrmDte73pCZCOzGrR4OpwM15T+zyQLAEn1skksjO+VIeRYxrQKG+9Hr0k7sdiowBOxckWucsjuxMjNqkkKs0ocO+gNo1HtJN8bazjFAaw55QEq0N1lSisUi1LrYxKVyDj4plHrhsZxW7a83QOQGbsmeQxxrJhWdgEzhc5XvOEw2Dq28RnFuS7bqqyISYySs0oyYihUnvYLfZJlsZOkZJrRfkRdcpE8mJ2JnBSI617QyhFOkaMMzjO5w3mAwAteaWageZ+dbXhqBriTDN8Ea96SQ56Ig3O+2Tt61TDzhxLiX+qrBYwn78pEtwQfERLtH8mH1oYlJRWWdQMgHWvE8Rj/7yP8Avr/81yx/Z9FNve3F7eP1PaSlU+iLsB9a909m/Dv/AAsf96T/AO1ZwRnq4I6ikwboQfkQf8KzDVyb/RpaodVsbm1k8HgndSPocg1tRc03/Czm8/p1mPimjQLPCP2pEGzr5kfPPgWD3DUQn0R1ClWpwvisVzEksDrJG4yrKcgj/kfAjqK281g3jpU6VAAooFFAOkTWLSAEDIyegz1x1x51TOZeciWWG1MThnaKWTtQultLAQxsD9nOxB0M40FlIznoBucw84mAOIotUsbLqSRtAMbEhXVuhVmXsw3QMw1YFac3L36RkjuVdRbzLHIRJEwmUBCjRrqxiN43IYHocleoIz5d5T1xxm6SFkREEUYjZMZV9bTRt0Z9aa4iWXVEDknGLiBQGhwrgkVsoWNTkau87M7nUQTmRyWPQdT4DyqQAop0AqKZrE0AE1z7mv2gSvM1lwsLJcDaaY4MNqOh1Ho0n4f5E7VhzxzTNcTnhvD2Ky4BurgdLaM/dUj+tI+oz55K7HAeX4bKERQphRuSd2dvFnP3j/8Agpgj3Xqvou5E8G5JjhZppma6uXz2k0u7HOxCD+rGNtt/XwriXN3AH4bePGpYL8cTAkEoem48Rgg+qmvpTRVN9p/KPvtoWQZmgBdMDdlxl09cgZHqvrWWRKb3x+bc4/w32hX8Hw3MjDykxIP+PJrpHKnPN9cw9q9vC69vFbqQzRGR5CRgE5QY2ByAMuBVP5X9mTS6Jr2WK1tiA+XliWSRSARpBPdByNz+RrqU0Ju4Y4eGppgtmWZJCmIZHgy0cMWrBlBkHecbeOSTUK/Uqvov3exZ8iMurRK8M42kzFO/HMoy8Mq6ZEHnpOzL+JSR61Jf5/zmvOSzh4nbRSd9TjXFIpxLA/QhW8GBBVlOx0kEGtPhl3Irtb3GO3jGoMF0rPGTgSoMnG+FZfBvQitWj18b24NYku6K/UaR1+aPYg7aX9BXYkTI4fdSBZ0+7bTNssqfsoehHp6LXWAapHHOELd28sDYxIhX5E/C3zDAH6Vu+zLjLXXDoTJ+ti1W8vnrhOg59cBT9asTfprOOOH3RbKVFFCSFFFR3E+MrEGUZklCqwjQFnwxKhyi94JqBy3TunxoCA56vEEltGVKyFpJI7gSKhtjGF1SDUNLjQzFkJAKK/pRyby6QvbS6hqZnWLIaLJYESrldeDgFEckoGIrS5dga8mZ3SPsyyyzrJaMGM6qUEYkclXRHDsNtS4UZwcm+gUAgKdBooAop0qAKq3P3M72kKpbgNd3Ldlbr+Lxkb8Kg5J6dKs8kgAJJAAGST0AG+SfKuW8tzHiFzNxKQHSzGC0Bz3IEJBYDzdsnPoaGu2xVx4iU5a5fWyh0Al5GJeaQ51SyHcuT188en1qWrHFOvRSSk5PLMgajOZrox2dy46iGQL+8ylF+uplqRqI4h/SLm2tl6B1u5vwxwt3Af3ptOPSNqj3TVcHN7G2iHHNIlOH8nWkKoBa2mpFVdXYR5JVQpOcZyd9/WsOVnMYltWOTauEQ53MDqHiJ9QuU/h1PVB8McPfXbL8KpbQMfAyJ20jL6kJNHn54rhuZO2M+N539fydLhI8+CjsLy6g+6+i8jHl2uUkUeQ7WPV/FrHnRNEcdyPitpUb5xyssUqn00Pq+ca+VZs2eKoB92xkLf2p005+qPj5Gsef5COHXIAyWQRgeZkdEA+eWrfVKS1Ncl3eP89TxNJwaZtNtn02/Kov2Yr2c/FIR8K33aD+LGpP/pFSr9T8z/jUV7OG1XnFmHT3uNfqsWDXcFNpPiZfqKBRQsQNUniXBryCZ7iIrcq0vbNEPsZcqpSONZMkPCBpJRsbgkHfTVs4lPIkZaKPtXGMJrCZ337xBA2/yKpfAbEnibMfe4ToeeVJC/fLOyr3kcwSIA4A+99ivhQFt4Fws28KoxDSfFI+AO0kONTnz8t98AZqSpCigCnRRQBRSxRQFL9q3EWWyFvEcS3sqWqegf42+QQH86ysLJYIkijGEjRUUeijH/X6mojmNveOOwJ1WztHm/iTNoH10hTU/islbrJZaiLFImvG+v44ELysFUYGdyST0VQN2YnYKMk1pR8LurzeRns4D9xCPeZB+OTcQD8K5bzYeEXUaquiPFN4NNOnna+hlfcY0v2MKme5IyIlONIPRpm6Qp6nc+ANSfL3BTbq7ysJJ5iHmcLgZA0qiDqsajZR6kncmtnhfB4bVNEEaxqTk46s37TMd3b1JJqJuOJS3rNFaMY4gSst0ADuNmjtgdnfwMh7q+GojbmNVr56zMYdILu379C6o08afqe/F+OM0htrQq1yQNTYylsp/rJfDV+zH1Y46DJratLaKwtjltMcatJJI5yzH4nkc+LE5J+eB4CvbhXCIrWPs4l0rksTklnY9Xdju7nxY71Dyj9IXBTra20gD+U9wmG0HzjjOCfN8D7hzBTjPyx6QXVvd+9kSD35Xgd+1u5QVe5KlUPWKBAREhHg3eZ29ZMeFeHNb9pNZ2/XVMbhx+C3GoH0HbNEKstU3gr+8z3F4d1kIgt/9xCSNQ9HlLt8gtTvDK3qNTzH2j7SI+qny63+pM5x16Df8utaHsfj1Wctyf8Atd3cXA/dLBFH5Jn61G8+8RaGzdIsma4K20IHUvKdO39nVV94BwlbS2hgT4Yo1j+ekYJ+pyfrXYEDSRwnIkMUU6xoTSK5pumjtZTGWWQrpj0hi2tiANIVGYn0Ck/LqMeWuJyXMReVEQ6tICmTOAq51rKiOjai3dI6YOTnNQnPvGjHohKdojKHkVUumlYB1GIWgH2TjdgzHqAPEkTXKckLW4Nusyxh3H2vadoWDEFn7Xv5JH3t8YoCZFM0qdAIU6KKAKRp0jQHMuFt2nGeKv4p7pCPkIyT/MCp69vUhjeSRgiIpZmPgB4/9KguEpo4vxZfEvaSfRomGfz/AMa3bqP3u7jt8Zih03M/kWyewiPzZTIR5Rr51pvtjVBzl2RXTrdl/Ce/AOENM63dyCH3NvCelsjDGSPGdh8R8AdIxg5slOoXmS/cCOCBtM9wxRWxnskUZkmx+FenhqdK4S22eruzL8JF1GCgsI1buVr+V4Iyy20ZK3Eikgyv428bDoo/rHHnpBzqxYLe3WNVRFVVUBVVQAFA6ADwFePDeHJbxJFEMIihVHU/MnxJOST4kk1s1ptsT8kPhXvP1PZE8z8QeKELCQJ5nWCH0d/v48QqhnP7lbnCeGJbQpDH8KLgZ6sepZj4sSSxPmTUY47biKj7trBr/i3BZR9RHE//AJlT1bLHwVxgt+r/AK9PuYRBc4X7JAIom0zXLi3jI6rrzrk/sxB3+YFZWtosSJGgwiKqKPJVGAPyFR5bt+ISv921RbdP97IBLKw/sGFP71aHOXHZIlS3tRqvLo9nCv7APxTN5Kozv5jPga67wvT8mhPeXVlPq5O21QWwcEi/SPF+0HetuHAop8Hun64PjoUAfMDzrpoqF5Q5aTh1pHbpvpGXbxkdt2c/M/yA8qmRVqS4RUVhGVKnSoehYoArKigFToooBU6MUqAdI06KA5vzEVtONxSNhUvbRoi3QCSBtYyf3CB9Kk+SIS1ubhge0u3Nwc9QjbRL8hCEA+Z862PaTyd+k7JolwJkPaQnp3wCNJPkwJX6g+FefJvMKXlsrKvZvH9lNF0MMiDBQjwG23p8jVH4258lKPbPU9VQXG5bk6ar/BV7a7urg7qhW0i/di70pHzmYj+EKsDNjfw8aguSV/oULnOZQ85z/tnaX/BxXLw8tU5fPC9/wSdydoNFKoxkhOX8NcX74OfeVjz+GKCHAHpl3/M1O1X+U9mvRnJF/N9MpEwH5EV5cyc7x2riCJWubx9o7ePds+ch/q18cnw/Op86Z23cEFnt9kYzhFetuZY7SzM8mppJ7i5KRr+slked1WNQN84VR6AfIVZOROUHhZ728w17OACButvH4QJ8tsnzH1OvyN7OvdnN1eFZLti7KoyYrUSMXZIQfHUzZb128Sb4BXeQXDFIgRrUW3uwAp0gadejYFKnSoAp5oooAooooAoorwu7pYkZ3OFRWZjjOAoJO3yBoD2p1S7D2t8PnZFikmYuyopFvNjUxAALacDcit3/AEh2XvvuRmxca9Gko4GrGdOojGSOlAWGSQgqApIOckEYXAzvk5OTtt51T+aOSpe3N7w51iu8ASI36m6UdFlHg2Ng4/6idl5qt0F0xcgWf6/ut3MoH2273dPhUTwr2qWF1IkcMkrNIwRfsJgCx/FpwK8yipLhayh2IWP2lwqrR3scllcqjZjmBCOQD+qlxpcE9D6+NTnKNwpsbUKyNi2gBwwOPs164O29aXHPaFwtpntbkiUIQspaEyQxsTjS74IU52z09ag+PcscvQXEME0YjlnCtH2bThWEjFVJZDpC6gfT6VTW+D1Si4weMvPzNqsZeri+jjGXkjQdMs6qPzJFV3intMsYG0Cbt5c4EduDK5Pl3e7/ADqH4ryZwCwnhjniPaznEas9xJnvBMkasDvEDJ9atN/d8N4FErMkNsjtoBjiJZmwTvpBY7A7mtVfgVUXmcm/Qy7WVmw4ZxS9kuGjH6Ntp5RIWkAN1+qjjOhQcR57POTv/wA7ryxyZbcOQiBDrbeSRzqkkPm7nc7746VtPzBCtqbvX9gIu21gE/Z41Zx16eFVyL2y8MYqPeCoY4DPDKq56fEVwPXyq7rqhUsQWDU22XYU6g+YecrWwRHuJQvaHEaqC7SH8CrknqN+m4868eX+e7W9kaKJ3WZBlopY3jkA/a0uASNx08xWwwWHFOkKdZAUqdKgHRRRQBRUbdcX0TrCsbu7RtLsVACq6p1J65YbelYvzLbL1uIB9p2W8ijv4J07nrhT+RoCTNRvMg/olx/uJv8A22r2l4xChUNLCpY4UGRQWPdOACck4df7w8xSvDHNEyFxplDxZVl3JDKQp8WGG29D5UByT2HvfiyQQLZm195btDI0olA7mvSF7vTpnxqE515Oe6uOLXUGrt7S6icBSctH2QLaQPvKVDD0B9KuXDeSrbh8pt4r7i8fZp712YliEcmMllGIwGbCDK7HDA9M4uHCOH29vNdTLL37pknkV3j7gWMdBgEDScnOfyoDlvK3G3vuE8cuJABJJGuvHQstuFLemdOcetS3sSkvvcoAi2fufay6mZ5e2HeOcAd34v5VaOH8lWMVvfwwy6YrrU8oEkWIVYMnc27i5VwNWfhI8K8OBezaKxaJYeIcRVElDCEzxBHYHWUZRGCcgZI64JoDnXF7a+5emupOzhu+H3UrCQNgo+ot3XxvG+7LndfnWv7VbMXssE1qNEcXCIblEAwRGJmGkY6aQwPyU10K/wDZVYuzxNd3aRNKZ2tRcIIgfjPdK6gMZPXIBz61M8S4LapIl0A0itbrw1YkKdmY5XwB6fFjOcY8KA4dxC+nvrrh1/cbdrcRW8Y65W2aAM+fxSSOfnqq7+1Ui/vJrfsbyYWto2jsIXkCXUxDqXK/CvZoBk+bbbVZ73kewZLCKWV7c2IMscZlh1EalYtKdJByY85GPveW1k4Rw23tGuJBLqa5nMrs7x/FhVCLgDugaQAcnvetAcs5J5h945av4GPftoJl/hurOn89a/2RURy9yzf8U4LDbQxWohFzJJ2zynWCGYEBNPdGSenUV0Wz9mthD748dzKI72J0kXtYdCrMxIMfd23DBck+I3qe5Q4XbcPhWzgm7TTqlAZ0LkOdWe6ACNx4dCPOgOXiwaLmewt5jrS3t4Y4i3Q6LdzqGf8Aahz8wPKt72hhk5j4W0O0jCEPp6lO2dTkeXZlxnyHpVz4rwG24xHDM4lgdSGtrhJEWQZJYaSCf2c6WG3zzRwPlOztrhrqS5a5uiAO2nljZkUgABAoCqMMBnGe/wCtAXJayrVXiURbSJI9W22pc76cbZz95f7w86R4rEASZYsA4PfXY77dfwn+6fKgNulWr+k4t/tI9iAe+uxPQdetbIcUBlRRRQERd8HZrpJx2ZCwtFpbIOTIj6gQD+x0qFl5Sny4RoRGzSLoLSsEjlDB3QMNm3UiPOnK5BGcVcaVAVIcqTCaGYOmqPIKh5UBBS2UZK7uP6OSVbbvDy3G5SmZVUyovYzSzwlVzl3mMqmTUNgFLIdJBwx38Kt1eNznQ2nrpOPng4/nQEJx3lYXQm7+hnVOycDvRSIsih/UESEEeKlh41433LZaMxF41QyM4O+ouyFQnqMk+pAAx41pcMluMwa/eez2+MTh86Ic68KWx2hlwHwOvhitriFjJd2MK98TqY31MrApNGpZXIIGwkC5PQgmgNV+SNTSAzIzOjJISMs6N2hTtN9zr7M56Hs2xjUakU5cdZllEiE9oJnUjAL6ZUJXHTuOg3yfshvVfEF52sk0UMsctylpM2dgvZC4fsGYjHTsY2H42xW1NcXJmkZPftTCbSuGEap2eY8IYypPQEhw+skYIGKAmeJcAeVpO9GFd1k3BLArF2YHlgncnPTI8azu+CPJBFGWXMcsEm7MwYRMrYyRkZ01CRm6ZZP9c1I9xpY9ookzEzIRGQMYfSuBlSQNJOSKd6933TF7xpEWMgzEiTE5+GRQXyRGuSO7lSMigN/ifLUksmUMcStC0T6WkOoaJFClCNLAF1IbZhpYbg7KTg+udtEsB0TmfSD3wS8JIcAnT+qYZ9R5HPrw959certSxc9rqB7MRaTpK+GvVo9cls7VppwSQdpMNQdJ7kxqqKG0yykMwY/H9mWKg7ZwTnAoDbtuW3SQS6oy4ftNIDBMlpyw/KfY+ak+O2XCuXpIJg4ZQhDGQKXxI7Db7M91cdAwIOkAEHrWrItyXYxG40qJey1FhnuR41h8ZOsyadfXG+wFO4knDgxe8PEHXCsHDvkAN3yMgA4IDgKe+M7LQHrBy06O0idhGWljl7NdfZl1EqvJj7jsJBnA/qxnOTWUXKelANQLq8LKe8ABGsIYDHwk9j1HnWhD7+qgjtXLFz3tIMbLCQBhsZRmwRno432baf4MX1SfrTENGgyg6y2Dr+Lvac6cZHXVjbFARsnKbNMZDIMM6vpOo6CrQnUh/aIiZST5qdsHKn5UkdY1EoiMUYiR4wQ2ysNTf8Pd6bvv3trRRQFa/wD5lxEUBRSHMiMrSDsiQQDGPukZPnkZB61YY0IABIJAAJx19ceFelKgHSoooB0qKKAKKKKAWKMUUUAYoIoooAApCiigGBRRRQBQBRRQBTAoooB0UUUAUqKKA//Z">
            <a:hlinkClick r:id="rId4"/>
          </p:cNvPr>
          <p:cNvSpPr>
            <a:spLocks noChangeAspect="1" noChangeArrowheads="1"/>
          </p:cNvSpPr>
          <p:nvPr/>
        </p:nvSpPr>
        <p:spPr bwMode="auto">
          <a:xfrm>
            <a:off x="3362325" y="-838200"/>
            <a:ext cx="2038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3" name="AutoShape 19" descr="data:image/jpeg;base64,/9j/4AAQSkZJRgABAQAAAQABAAD/2wCEAAkGBxQSEhQUEhQWFRUXFxgVGRUYFR8dHBkeHxgaHRwXGhgcHiggGhwlGxwcITEjJSkrLi4uGB8zODQsNygvLisBCgoKDg0OGxAQGiwkICUsLC8sLCwsLCwtLywvLCwsNywsLC0sLCwsLywsLCwsLCwsLCwsLSwsLCwsLCwuLCwsLP/AABEIAMgA/AMBIgACEQEDEQH/xAAcAAEAAgMBAQEAAAAAAAAAAAAABQYBBAcCAwj/xABOEAACAQMCAwUEBgUHCQcFAAABAgMABBESIQUGMRMiQVFhBxRxgSMyM0JikVJygqGxFSRDU4OSohY0Y3Sys8HS8AglNVRz0eEmk5Sjw//EABoBAQADAQEBAAAAAAAAAAAAAAABAwUEAgb/xAAwEQEAAgEDAgMGBAcAAAAAAAAAAQIDBBExEiEFQVETImGBsfBxkaHRIzIzQsHh8f/aAAwDAQACEQMRAD8A7RSlKBSlKBSlZoFKw4ODjAPgSMj5jIz+dUC150lt5Jxc4uraKVo3u7eJh2DDcxzRbkhc41pkbb5OaC3cwcYFpC0zRyyKu7CJQxUeLEZGw6nHlW1w6/juIklhcPG4yrqdiP8A39PCud33M10Z8CcRQvJrt7sRrLaSRED6OXSpZZBvvrXfO4GMyHCOEzwTibhwX3WZ37e3kYpGCDj3iA4JUN+jgg/DBAafMfFb7h920jSvc2mnU8OlA6wnAaaMoqktE5w3kroT1JWL9n/FjaXcSSStLbcRiV4ZnYk9sndePU3ewWzgE7akHUmum8U4YJzEdbxtG5cMmnJypVkOtWBQg7jHgPECtJeULMRxxGBTHE7yRoxJVGZtRKqTgbnby6DFEqpzXztcWpuGRoZFtp4RKioxCRSbBXYkHts79zIA6geMxx/mWRLq2igZDDJHNI7oO1kygIVVRc4Uv3S2kjPd2NT7cDti5kNvCXYaWcxqWIxjBJGSMbVH3/J9tLIHeNGARY1jeKN40AJP0aMvcJJ3x1wNtqIVninHbuDhkPvMave3kqwe7yYK986Sg7PSVXSNW5YgvjJ8Je65pjs5Us0iHdhzFhiFmZSQ0EBIIaQYxpZgckD1qTsOU7WJYgIgxhZmidt2jLNqOgjGhc/dXAwMYrP+StthFKEokvvCxlyVEmS3abktnUSSM4JJJFBoca5uaOeK0igZ7mSMSsPrLAucM0gQ620+CgDUcAEZzVo7QZxkZ64zv+VVD/JGaD3+a1uM3V1qZZJEGVOMIhffuIPq4UeGc4Aqu3HAo+HwRSym6Xs5EnlOlJJbmVcaUMqamVC2/fYDGR8A6nSqTaXnEYVe7vZbWGJ3VjbyE4t48bgTKMvIdu7uMk48qluFcbe7WKaD6GDW4YXEJDyr914TrGlT1yynORsMbhYKxWawTQZpVR4x7RrKBjHGzXUo27K2XtCPDdh3Bv65qAuOcOKT/YW0Fqn6U7mR8eYVMAH0NTETPDza9a8y6bSuRSQ8Rk+24pMPSGNIwPQFRmtR+W5TueI3+f8AWTXv2dlU6nH6u0UrjKcKvo/sOKXQPlIe0Hz1Gtu35v4vafbxRX0Y6tH3JMeeAME+gU/Gomlo8nqueluJdboaq/KfPlpxDuxuUmHWCQaXGOuPBseh+OKtFeFrFKUoFKUoFKVmg+F9dCKNpGDEKMkIhdj8EUEk/CtebiY7MtGpkk7LtVgyEkYYyBofBUk7bjY1Gczc0Q24ki7YRTaDpkeJzEjEHR2kirpXfwJqmW7R3KMbu0uJp2YvFdRRrKo6ALHd2ahgu2xcZGd84xQTT87zwSstza5jWJJ37I/TQI5YZlhLHUF0nU0bHAxtvit2PgNvdye/Wrz2szEq0iKU7UKSPpYZVKuPIlc9PKs8H5SVtMl6TckBTEtxHG8sGwJRplGZCHzv0+J3q20EPy/y3BZ6zCuHkYtI3TUSckhFwifBQOgqYpWKDNYpSgUpSgUpSgzQisVmghOLcsQXEyTyKXkjB7NXZmiVsbP2JOjUPMAH91U6Pka71AloTOw+lv52M8oJzqFtAVCQrvgb5xt4V0TiF9HBG0szrHGgyzscAf8AXl41zXinMdzxLK25e0s9/pOk84/D/VIfP6x/dUxEz2h5teKxvKb4lzjBYqlnah7y4jRY9CtnTpXAaeY7L036n0qocwPcTxvNxKZ2iUajaW2VjC531nIaXA3OT4HFSvDOHRW6COFAijwHj6k9SfU1suoIIIyCMEeY8qvriiOXDfVTM9u0KxwnmnhyLoiZYR+j2RQfM4wfzqdteKwS/ZzRv+q4P7s1xzj/AAw21xJF4KcqfNTup/Lb4g1HFc9a8e1mO0wunSUt3iZd/NYzXCrXiEsWOzlkTHgrkD8gcVe+RrjiN0JXSRJFj0jTKMByckqsijKsAAd8jvCvXt6+audFf+2d16rNQVpzGhx26PbksyAyD6NmVirBZR3CQykYJB2qbBq2tot3iXLalqztaENx/lqK574zFMu6zJswI6ZxjP8AEeBFTHI3PMqyiw4mQJ+kU/3Zh4An9L18emx6+qi+YuCpdxFG2Ybo/ijeB+HmK8Xx794XYc817Tw65WKovsu5qe4R7S6OLu27rZ/pE6CT1PQE+OQfvVe65mjE7sUpWaJR/GON29oFa4lWJWOkFs4zjO+BsPU7bjzFR/GeYtMCzWmm4UthniHbdmuD9J2cbBnGcAhTkZz4Vu8xcUS3gd2eFG0to7aQIjNjZSx6DOAfjXNOzie6Y3VrJCShIePh8qS9pnC6Z7ORhIm2Tnr3R8AcIntZNbw3At7lptGi1lcPKCcGR7O4DajqJJBGdOWz4VfuWeWEtcyOsLXLZDzRQiIMM7dxds+Z8TnwwKzyjw5449byXDawMRzvraMeWogMc9e/3gCBtg1P0CsUpQKUpQKUpQKUpQKUpQKj+Pcahs4WmnbSi7AdWYnoir95j4CvfGuLRWkLzzsEjQZJ/goHixOwHnXMlMt7MLu7XTj/ADe3PSFT95h4ynxPh0+HqtZtOyvJkikbyxc9txCVZ70aY1OqGzz3U8pJf05PTotStKV1VrFY7My+S153kpSsV6eFJ9pnCtcaXCjePuv+qTsfk3+0a5xXeJ4ldWVgCrAqQfEHYiqbyhy7ZZlM0VxcPHNJGqiJ2jwpwMlV0s3mCT8K5NRtX3paOjv1R0+ircrcqT3zDsxpiB70zDujzC/pt6D54ruHB+HQ2NusaYWOMZZ2IGfFnc9MnrWrcca7KMstnc6EUnCxouFAzsrSKengBWrwuwa/WO5uiphYLJFaqcoAd1eY/wBI/wCH6q+p3rOy6isRvM9mjG0N/lWJJuHwh1V0lj1srAEHWS5BB2O7VD8S5bltMyWGZIhu1mzZwPOBzup/Acg+GNhW/wAGPut3JaHaKUNc2/kMn6aIfBiHA8pD5VZgaz66i+LJ1Unnu8WpW8bWhSuF8SjuE1xnIzggjDKR1Vh4EVu1Hc68ONrJ/KEA7uy3UY++mcCYD9NfHzHzreikDAMpyCAQfMHoa+j0uornp1R82PqMM4rfBXOYpTZXNvxKMfZMI5gPvRtsc+fXHxK+VdsikDKGU5VgGBHiCMg/lXLuK2YmhkiP30ZfmRsfkcGrH7IeIGfhVvq+tEGgP7BwP8OmmWNp3dOlvvXb0XCo9uNQiZodTGRdOoCNyq6hkBnClVOMHBOcEHxqQqqXvJylnZL27iMjMzL2qNGxPXMUiFcY2wANgKqdSL5igubmUk2c4RCyxSrcRQuB5o2slw5VSUkTGynqu/jlO0uri41XMspjtyGAaSIyCTH2UmiBHXCkMRq3DL1B39RcmXdtG0dvcW06kNiK6tdn8dJaNxt4fV2q3cu8KFrbxwjHdGWxnBY7tjJJxk4AJOAAPCgkqxQ0oFKUoFKUoFKUoFKUoFYdgASTgAZJPQDzNeq597SeKtM68NhYjtF7S5cfchztHnwaQ7fq58DUxG6JmIjeUNf8QPFLgTH/ADOBz7uh/pXGxuGHkNwv51J14hiVFCqAqqAoA6ADYAV7rqrXpjZlZck3tvJSlK9KysUrBqUFPZtvZmTwlnuJB6gysAf3VGcxX/YW0sniFIUebHZR+ZFWnlrh3u1pbwnrHGqt+tjLf4s1j+L32pWvxaOgrzZJGqtyaOwku7L7sEgkiHlFLl1UfqtqH5VaDVYi/wDGJMeNihb4iY6f3FqxKd62j4fRoy989RlYFuUH0lo63A9VG0q/AxlvyqwwTB1VlOVYBgfMEZB/KvF3AJEdG3Dqyn4EEGoD2b3Bfhttq6orRH+zdkH7lFOce/pP1/4eax3ECyIyOMq6lGB8QRgj8q51yW5EDQsctbyyW5J8dDbH+6R+VdJFc74J/nPEcdPe2/PSua0/CLT12r8HJro/h7prNRPs/wCL+6reRZ299mYfArHipaqtwbhxlkvGXOBdOu3okdbWXiHHpOZdi4xd3Eej3e3E+c6gZlj0gDbBYHUSfDbod6pfH7Q3UySXfDLtlVDGY1FrMpB1d5SX7SMgtnKaSdK5ziuhTvpVm22BO5wNh4k7D41zLgvPksI0TzWNyxYnX/KUakA9E+xVDjpnNc7QZ5L5eX31WKMq26lwr20sJJPdRiDMYi4728aYO/Taun1ocFvJJo9csXYnUwCaw+VHRtS7HV1GPDFb9BilKUClKUClKUClKUClKUGnxriaWsEs8pwkSFz64HQepOw9TXLuXYHKvcz/AG9y3bSfhB+pGPRVwKm/ajddtLaWA+q7e8zj/RxnuqR5NJ/s186uw183Hq78VKUrFdDhZrFKxmiGa8mvncTqilnYKoGSxOAPiTUHCZ+JnRa6obXOHuyMFx4rCD18tX/Rqy5qYq9VpW4sVsk7Q+vD4v5QvVA3trRw7t4STD6iDzC9T/8AIrohrT4TwyK1iSGFQqIMAefmSfEk7k1syOFBLEAAZJJwAPEk+Ar5bV6ic+Tq/JtYscY69MMSSBQWYgAAkk9AB1Jqt8oqZnuL5gQLgqsIPXsY8hGx4ayWb4EV5k1cSIAytiDknobojwHiIM9T9/w23NnVQBgbAbADw9Kqn3KzHnP6PfL431yIo5JGOFRGcn0UEn+FQXs3tmj4db6/rOGlP9o7OP3MK+PNjG6kTh8ZPfxJcsPuQg/Vz4NIRpA8snpVpjQKAAMAAADyA6Ck+7j29Z3+X3J5vZYAEnYDcmub8ld+GScgg3E80+/kzYH7gKsntD4gYbKRU+0nIt4xnq0mxx8F1H5Vp8PtBFFHGvRFVB8hjNbHhGPta/ycOvv7sVbAFbXsfsleznmO/b3lxKMjwyE29O5UNzBe9hbTS/ooxHxxgfvIq+ci8LNrw+1hIwyxKWH4mGpv8RNamaeIU6OvMqPxXnlpxIouLBITqXspUuQxXJG86gBWIGcqCBnYtjJ9WfFrCREduMzR6lDNA0sL6CRkpqeEscdPE11HSOmBjyr5TWqOCrIrAjBBUEEeRBFUO18uFW0ccKJF9mBlevQ97O/nnPz8K2qAYGBSgUpSgUpSgUpSgUpSgVmsV5lkCqWPRQWPyGaDlCXHvHEuIXHVUdbRPQRjv/m5zUmar/IeTZpI31pXkmY+ZZ2NWCuukbVhlZ7b5JKxQ1p8U4lHbxmSVtKjb1J8FUeJPlXpVEb9obRNQr8baVzFYxG5kBwzA4ij/XlO3yGTX3sOXp7/AA95qgtj9W1U4kkHgZnG6j8A+eKu1naRwoI4kWNF2CqMAfIVk6rxOtPdx959fJoYdF53/JVeH8ka2EnEJPeXG4hA0wIfROrn1b8qt6gAAAAAbADoPQUJqL41xgQaUVTLPJkRwqd282Y/cQeLHp6nasTJlyZre9O8tCtYrG0NnifEo7dNcrYGcAAZZieioo3Zj4AVErw6S7Ie7XRCDlLTOc+TXBGzH/Rjujx1HpscL4OQ/b3LCW4IIBA7kQPWOFT0Hmx7zePkJevPVFf5efX9v3SCovj/ABbsFVY17SeU6IYv0mxuzeSKN2PgPUitviV8kETyynSiKWY/8APEnoB5movlywdma7uRieUYVP6iLOViH4jsXPi3oBUUiNuqePr9+aW1y9wf3ZDqbtJpG7SaU9Xc/wAFA2VfACpUUqL5o4yLO1lnO5UYRf0nOyL+f7gaR1Xt8ZOFW4zP73xMKN4rJfkZnG/odKj5HNSwqI5Y4aYIAHOZXJllbxLtu2f4fKpjNfXafDGLHFGHqMntMkyiuI2vvV3Z2Y3V5O3l/wDSi7xB9GbArrprn3stse1a44iw+2PYwZ8IYzgkfryAn9kV0Gqr23l34adFIhilKV5WlKUoFKUoFKUoFKUoFKUoFaHMTYtLkjwglP8A+tq361uKQdpDKn6cbr+akf8AGg5TyaMWNt/6S1MGoDkGfXYW58lK/kxFTxNdleIY+TtefxavFOIJbxNLKcKoyfXyA8yTtTlXl15HW9vV+l6wwHpAvgSPGU+J8P4anBbL3+7MrjNtaPhB4STjq3qsfT4mr6TWJ4lrJ39lT5tPSYOmOqeQmsZrFa9/epDG8sh0oilmPkB/xrF54drR5h40LZUCr2k8raIYR1dvM+SKN2bwFY4FwfsdUkrdrcyYMsuPyjQfdjXoB8zvUfynZvKzX9yMSzDESH+hh6qg/E31mPqKs1e7z0+5Hz/b8EFKV8rq4WNHkc4VFZ2PkAMk/kKq5Sr9/wDzu+WDrDa6ZpfJpT9lGfMKMyEeeirNVd5Fgb3UTSD6S5Zrl/2zlV+SaR8qsQq3LO09MeXZEMiuf8xXHvnEUgG8NniSTyaZh3V/ZG/x1CrdzHxdbS2mnb7ikgebHZV+bECqdyfYNFbhpN5ZSZpCepZ99/gMfPNaXhWDrv1zxH1c2ry9FNo5lOConjSPcPFYwnElwTrYf0cI+0kPlkd0Z6k1u8Sv0gieWQ4VBk+vkB6k7CrB7OuAPEj3dyuLq5wSv9VGPqQj1A3b1PpW7kttGzP02Lqt1TxC12VokMaRRqFRFCKo8ABgD8q+1KVzNIpSlApSlApSlApSlApSlApSlArIrFZoOLctxe73F/ZnbsblmQf6OTvJ+7+Nb3H7pkhIi3lkKxRD8bnSvyGdXwU19/aTbe6cRtr0bRXC+6zHwDDeNj8R+6M04fB218mfq20Zl/tJMon5IJD+0K95M8Y8M29HFbD1Z4jynusnA+GJa28cCdEXGfFj1Zz6liT863c1jNK+StabTvLVKqHM388vILDrEgF1c+RUH6OI/rNuR5AVbmYAEnYDcmqj7OlMq3F831ruZmXbcRoSka/LBq3F7sTf04/GfuZRK30pWKpSzVb9ocpFjKi/WmMcA/tHVT/hJqyVVuee83D4/Br6En4KGb/hVuH+pH3wiVmiiCKFHRQFHwAwK91g0zVW6VF9pUvazWNmPqySGaQeaxjofQ978qlNQAydgN8+AqE5hB/lqIt09zOk+GRI+f3GtrhHDH4vIVBZOHo2JJRsblgfsoz/AFYP1mHXoPOvp/D9qaeJ9WbqaWyZYrHEN3lHhJ4jOt3KP5nA2YEI+3kH9MR+gp+r5neun14ghVFVEUKqgKqgYAAGAAPAAV6q2Z3neXRWsVjaClKVD0UpSgUpSgUpSgUpSgUpSgUpSgVmsVkUETzXwJL60ltpNg691v0WG6v8mx8RkVzb2b3mk3FtcEi8STEiN1KoiopX9JcDOfxZ6MK6/VF9ofIZu2W7tG7G9jA0tnAkAzhWPg25Aby2OR0o1GH2uOab7JrO07pTNZFUnlnnbW5tb5fd7tDpIYaVc+mfqsfLoc7E1dM187kxWx26bQvjuguf7/sOHXTjY9noGPNyEGP72flUjwCx7C2ghH9HEin4hRk/M5NV/wBpDaobaL+tvIEPw1En+FW4mrLdsUR6zP8Aj/aPNmsVjNM1Ql6qrc4H+c8M/wBaP+7arPmqnz8+l+HP+jfQg/BgwNXYO9/z+iJWwmtTiPEI4I2kmdY0XqzH93qfQbmq/wAZ51jST3e1Rru6Owii3AP43GwA8cdPHHWt3gPIEs8i3PGHE0g3jtF+xi/WHR2/MeZar9Pob5e9u0Im0QirTgT8cljnkjaCxj1BGOVmuQ2NQ2+pEcDfqRnHXbqlpbJEixxqERAFVVGAoHQAV9QMUrcx4646xWvCqZ3KxSle0FKUoFKUoFKUoFKUoFKUoFKUoFKjuI8etbdgtxcwQsRqCySqhIzjIDEZGQfyrxBzNZOQEu7ZiSAAs6EknoAA25zQSlZrQ4jxu2tyFnuIYSRkCSVUOMkZwxG2QfyNbMN2jxiVXVoyusSBgVK4zqDDbGPGg+1K+FlexzIJIZEkQ5w6MGU4ODhgSDvUT/lnw/8A89af/kR/81B45u5NteIppuE74GFmXZ19M/eH4TkVz+ThHF+FbIP5RtR0Az2ijyxuw+A1j4V1ThnFoLkE280UwU4JjkVwD5EqTg0n4vbo+h54lf8AQaVQ390nNeMmOuSNrRumJmHFOLc7W91LYg64WhulklWUY0AKRknp1Pjg+ldEteKwyjMc0bj8Min+Bqw8b4ZaTIWu4oHQDJaVVIA89TdPzqpj2b8FuSTFFG2MZ7G4bAz02VyB4+HhXFk8PpaIiJ22+b1F0m0yjqwHxIqMvuZ7SH7S5hU+XaAn+6Mmvhc+yzgsGDMugE4HaXLKCfIEsM1O8H5F4XGqvBawOCMq5+lyPMMxbPxqqPC6+dv0T7RTP8vhOSnDrWe8fplUKxj9ZyMj5gfGvuvInEOI4PE50ghB1C2gALftOcgHfHVvlXQpuNWkDiBri3ifYCIyojb/AFcISDv4bVJ12YtJixd4jv6y8zaZRPLvLVtYx6LWJYwerdWb9Zzu38BUtUbLx61UlWuYFYEggzICCOoILbGtiz4jDNnspY5MddDq2PjpJrpeWzSlQVxzlYRuUe9t1YHBBmXY+R3wPnQTlK8Qyq6hkYMpGQykEEeYI2Ir3QKUpQKUpQKUpQKUpQKUpQKUrNBwX2/j+fQY/wDLj/ePVq4HypwAzwm3uEeZXV41F3qJZSGHczv06VVP+0Ef57D/AKt//R66bwrljhUbRTRRW6SrpdWV8EHHlqx41CXNPblbNJxSJUUs3uYbA64R7l2PyVSflX39kXNmIJ+HytsYpZICT+Al4h+9x+36VY+YB/8AVPD/APVW/wBi9qg+1DlNuG3YlgysErF4iu3Zt96LPh5j8JI8DQdS9in/AINb/Gb/AHz1x72dRcMbtf5VYgaY+ywZRv3tf2X7PWux+xkf9zwfrT/7565v7GeVrS+W4N2msIIgn0jLjIfP1SM9BQdB4StnBwu+m4Lk9yQ5zIT2ix7YEm+QCDtXOOQpODSW8kXElC3Ejt/OHLkEEZVg42Qg5zq69STnFdfYWXBbOR40YQK2plQmQ6mwv3m2zsNyBXOeYuV+Dz2Ul7aTrA3ZtIIu1GNeknsTEe8rE93C9PAEUFiuODy2nL15DJcJcosTmGVM47M6SF6nodWMEjBA8Ko/sO4r2HEexOy3EZTH4176H+7rH7VbfJU8h5f4srEmNM6M9ASil1HkM4OPNj51E8e4e9rbcI4jD3WMUak+HaRkshPnqTIPmEoNr21cd95vjEu8VqOy9O0bdz8e6F/s2rsPs6YDhVkScAW6EnyGNzXFuN8FMPA7e4kyZru8E7MepXsZtGT65L/2hq78V417ryxb6Se0mgjt0x174OrHqEDfPFBzrnW1kuE/lRidF3czInhpRAFi+ZVHH7Ar9Ack8a99sbef7zIA/wCuvdf/ABA1yzinInGGsRBJPbvbwoHWADvDQpICkQglsZG7b5OTvW3/ANn3jeRcWjHyuI9/A4WQD0+of2jQU23skm4+YpUDo99KrKRsw7R9jVk5y4ZDw3jNgeH/AETyPH2kSHYBpVTGPAOpYaendyKrcPDBdcdkgMjxdpd3A7SM4dcGRsqfA5H7667y17MLW0nFyZJriYHKtMwODjGrAAy2PEk4pBKP9uXHnt7SOGJipuHZWYHB7NRlgD4ZJUH0z51o8iezWyn4ZE88ZaadO07TWwKZJ0BADgYXGdtznPlXr2/cMZ7a3nUEiGRlf8KyAAMfTUqj9oVPeznmG3HCLd3lRRBFokywBUpkYIJ8QAR5gigofsM4zJFdy2LsTGyuwXwWRCA2nyDDOf1RXca4J7ELN5+JS3OCEjSRmP45W2X441H5V3ypglilKUQUpSgUpSgUpSgah5imapi8DlIug0Ui9rM7xyIYgyKZlbUCWOrOFYowwREQeuD9uDcInWQtdRLKGhjjGjSFjKySFzoLdzWGRzoLbgj7q5C26h5igYVRrjl6f3G5gEOZCbzQdSYbtbntE0ktt3MZ1YwR41vrYSpdQzLbsVjgukJBiUs7yQMp0h8DVoc7dPnig2OZeR7O/kWS5jZnVdAKyMuBknGFIHUmoaD2R8LR1dY5AysGH0zHcHI6nfep6yguFvWkZT2M0ekjWv0TRuezwM5OtGJOM4KjzqFuuWLgCcQYWOZXk7JmGUkMyNIiMCQqTRg5A2Vsn7xwFhueXbeS8ivmBM8aGNG1nAU6we7nBP0jbnzr68w8EgvYGguF1ISDscEEHIII3B/9zVU43y7dSyl4kVVa4Z0R9LLGPcJIS7IGxhpWXurnpqIySK88Q5ZneJzHGyNJZG1kieRWZysS9jmQNgssmtSxO4c+lBbeAcFisrdbeAERrqI1Nk95ix3PXcmqsfZHwr+ob/78n/NUo9pcie3kWNjGI2tpItabKY1YS41YJEi6MDfD+lfGw4bOOEe6NAVlWxEOC6YaTsipUEMRs2NyQN6CQ5f5TtLKKSGCPEUpy6MxcNtpP1ydiNsVVLr2L8OaTWr3EY/q1kXT8AWQtj51tT8uXBeNhHhBcpJo1RtoUWLxO+lm096Vh3VJ6ajuTUrxzhbySWbLASkccgkjzGcBhHiHvMAchSuQcDrmg3o+V7VbNrFE0wMpRlDbnO5JbqWPnXzvOUrWWyWxdSYEChRr7w0nIOrrnw+ZqJvOATsl6NGsSxTmJX0F0lfUMJIG3jOosNeCmcA42G8nBmWdWEI0ParC2NHccSam1DO4OScrndT6ZDc5j5Wtr6GOCdT2cbBlCOVwQpUbjw0kjFa11yTaSJaRuHKWhDQr2hxsRgsPv9AN/Xzqt3vK100NyqRaS6cTXTrT6Xt59VuNmx3RlssRpzgdTiXfglxqfC943azrLrAxCIVUw9cqdmjwBp72rPWguOrxqocD9ndlZ3IubftEkGrA7TuYYEFdOPq77D0Fe7Pgcy2ksDlye0j7KRRGs2lezw0gB7J2Qrg9A6ruN9/HCeDTpPrmjQ64LaNmTSFDRXErsShYkZR1IC6gDkZwAaD6WfIFlFd++oH7btHlyZSV1Pq1d3p947VawRXPY+U5hBqCMJmutRTVGVSNb2eVZANWlm0SDqc4AXAxWxc8DnN4syQaYh7nlQyByI5bgsEYPhdPaRsy9GXUoNBdriJJFZHCsjAqysAQwPUEHY58qo9x7I+FM5bsWXfOlZnCj4DOw9BXm05euVjcNFnVBdxpHrQdnJJcSOsmQ22pGTcZK9n0pa8v3SXTyOmtDI3eDIGcmxii7U5fvRmRXBQgHLI2+KC38G4VBaRCK3jWOMeC+J8yTuzHzO9b9UC35euRY28SxlJ4oUBJ7Jo5HEIQxSqG7ydV1ghh1FX4etApSlApSlApSlApSlArNKUCqdzFxG5S6kWBnOIbVo4wupXdrp1lU7Z+yAJ37o723ipQaa8VuPd7hjK4kWeRY8bkxi80AldPdxFgA76gxbw2sHMt1IbctaP9IrEpjGJCgLGLcHIfToyPPalKgRC8Vuyt/oz23aL7ujgAKvu0chXwzhtSE5OG+GK+rcfZ2eRu2WNo7YwRooDMZCQ5w+NTK2FZfuhc4Gc0pUjUtuK3WpSWLr73PEyZ0yaPe9ETplcSKI13XY6W1Ak0vby5SO6KyyFo76CCPOBmI+66ySF6d6bLYOO9+iMKUGeIcVuFnQRySGLTbF30hlTNy6ykjTl1KgR5H1Qyv0yaxbcVuMsJJHWP/vDTIF3LpcaYEzjB+i7yrjv9e9ilKDdvZ7yQWKqwgmlhZpR1RHCxHcaTnBLgLtncZ8R44df3MkkKszB2nukuEwB2USs/ZONu7kLGA33hIx38FKD5cMv5ytq00riKRLkyyHAIdGxEucd0FSxx4lF88GPbjd8IGaQESNaF/o9nhmFrr0vCVOVZ8EMPvN2ZFKUEsbq7SUFC08UgAUbZhlWHWAxHWKQ5BzurY8G22OWb+aR4gzM6taRyTFlxonLbpjA0sRqyn3dC7DO6lBZ6UpQKUpQYpSlApSlB/9k="/>
          <p:cNvSpPr>
            <a:spLocks noChangeAspect="1" noChangeArrowheads="1"/>
          </p:cNvSpPr>
          <p:nvPr/>
        </p:nvSpPr>
        <p:spPr bwMode="auto">
          <a:xfrm>
            <a:off x="-317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5141" y="818278"/>
            <a:ext cx="668359" cy="487033"/>
          </a:xfrm>
          <a:prstGeom prst="roundRect">
            <a:avLst>
              <a:gd name="adj" fmla="val 8594"/>
            </a:avLst>
          </a:prstGeom>
          <a:solidFill>
            <a:srgbClr val="FFFFFF">
              <a:shade val="85000"/>
            </a:srgbClr>
          </a:solidFill>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 name="Picture 2"/>
          <p:cNvPicPr>
            <a:picLocks noChangeAspect="1"/>
          </p:cNvPicPr>
          <p:nvPr/>
        </p:nvPicPr>
        <p:blipFill>
          <a:blip r:embed="rId6"/>
          <a:stretch>
            <a:fillRect/>
          </a:stretch>
        </p:blipFill>
        <p:spPr>
          <a:xfrm>
            <a:off x="-19280" y="1412913"/>
            <a:ext cx="9144000" cy="48354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anim calcmode="lin" valueType="num">
                                      <p:cBhvr>
                                        <p:cTn id="8" dur="2000" fill="hold"/>
                                        <p:tgtEl>
                                          <p:spTgt spid="3075"/>
                                        </p:tgtEl>
                                        <p:attrNameLst>
                                          <p:attrName>ppt_w</p:attrName>
                                        </p:attrNameLst>
                                      </p:cBhvr>
                                      <p:tavLst>
                                        <p:tav tm="0" fmla="#ppt_w*sin(2.5*pi*$)">
                                          <p:val>
                                            <p:fltVal val="0"/>
                                          </p:val>
                                        </p:tav>
                                        <p:tav tm="100000">
                                          <p:val>
                                            <p:fltVal val="1"/>
                                          </p:val>
                                        </p:tav>
                                      </p:tavLst>
                                    </p:anim>
                                    <p:anim calcmode="lin" valueType="num">
                                      <p:cBhvr>
                                        <p:cTn id="9" dur="2000" fill="hold"/>
                                        <p:tgtEl>
                                          <p:spTgt spid="307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37"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par>
                          <p:cTn id="14" fill="hold" nodeType="afterGroup">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45"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250"/>
                                        <p:tgtEl>
                                          <p:spTgt spid="15"/>
                                        </p:tgtEl>
                                      </p:cBhvr>
                                    </p:animEffect>
                                    <p:anim calcmode="lin" valueType="num">
                                      <p:cBhvr>
                                        <p:cTn id="22" dur="1250" fill="hold"/>
                                        <p:tgtEl>
                                          <p:spTgt spid="15"/>
                                        </p:tgtEl>
                                        <p:attrNameLst>
                                          <p:attrName>ppt_w</p:attrName>
                                        </p:attrNameLst>
                                      </p:cBhvr>
                                      <p:tavLst>
                                        <p:tav tm="0" fmla="#ppt_w*sin(2.5*pi*$)">
                                          <p:val>
                                            <p:fltVal val="0"/>
                                          </p:val>
                                        </p:tav>
                                        <p:tav tm="100000">
                                          <p:val>
                                            <p:fltVal val="1"/>
                                          </p:val>
                                        </p:tav>
                                      </p:tavLst>
                                    </p:anim>
                                    <p:anim calcmode="lin" valueType="num">
                                      <p:cBhvr>
                                        <p:cTn id="23" dur="1250" fill="hold"/>
                                        <p:tgtEl>
                                          <p:spTgt spid="15"/>
                                        </p:tgtEl>
                                        <p:attrNameLst>
                                          <p:attrName>ppt_h</p:attrName>
                                        </p:attrNameLst>
                                      </p:cBhvr>
                                      <p:tavLst>
                                        <p:tav tm="0">
                                          <p:val>
                                            <p:strVal val="#ppt_h"/>
                                          </p:val>
                                        </p:tav>
                                        <p:tav tm="100000">
                                          <p:val>
                                            <p:strVal val="#ppt_h"/>
                                          </p:val>
                                        </p:tav>
                                      </p:tavLst>
                                    </p:anim>
                                  </p:childTnLst>
                                </p:cTn>
                              </p:par>
                              <p:par>
                                <p:cTn id="24" presetID="2" presetClass="entr" presetSubtype="4" fill="hold" grpId="0" nodeType="withEffect" nodePh="1">
                                  <p:stCondLst>
                                    <p:cond delay="0"/>
                                  </p:stCondLst>
                                  <p:endCondLst>
                                    <p:cond evt="begin" delay="0">
                                      <p:tn val="24"/>
                                    </p:cond>
                                  </p:endCondLst>
                                  <p:childTnLst>
                                    <p:set>
                                      <p:cBhvr>
                                        <p:cTn id="25" dur="1" fill="hold">
                                          <p:stCondLst>
                                            <p:cond delay="0"/>
                                          </p:stCondLst>
                                        </p:cTn>
                                        <p:tgtEl>
                                          <p:spTgt spid="4102"/>
                                        </p:tgtEl>
                                        <p:attrNameLst>
                                          <p:attrName>style.visibility</p:attrName>
                                        </p:attrNameLst>
                                      </p:cBhvr>
                                      <p:to>
                                        <p:strVal val="visible"/>
                                      </p:to>
                                    </p:set>
                                    <p:anim calcmode="lin" valueType="num">
                                      <p:cBhvr additive="base">
                                        <p:cTn id="26" dur="2000" fill="hold"/>
                                        <p:tgtEl>
                                          <p:spTgt spid="4102"/>
                                        </p:tgtEl>
                                        <p:attrNameLst>
                                          <p:attrName>ppt_x</p:attrName>
                                        </p:attrNameLst>
                                      </p:cBhvr>
                                      <p:tavLst>
                                        <p:tav tm="0">
                                          <p:val>
                                            <p:strVal val="#ppt_x"/>
                                          </p:val>
                                        </p:tav>
                                        <p:tav tm="100000">
                                          <p:val>
                                            <p:strVal val="#ppt_x"/>
                                          </p:val>
                                        </p:tav>
                                      </p:tavLst>
                                    </p:anim>
                                    <p:anim calcmode="lin" valueType="num">
                                      <p:cBhvr additive="base">
                                        <p:cTn id="27" dur="2000" fill="hold"/>
                                        <p:tgtEl>
                                          <p:spTgt spid="4102"/>
                                        </p:tgtEl>
                                        <p:attrNameLst>
                                          <p:attrName>ppt_y</p:attrName>
                                        </p:attrNameLst>
                                      </p:cBhvr>
                                      <p:tavLst>
                                        <p:tav tm="0">
                                          <p:val>
                                            <p:strVal val="1+#ppt_h/2"/>
                                          </p:val>
                                        </p:tav>
                                        <p:tav tm="100000">
                                          <p:val>
                                            <p:strVal val="#ppt_y"/>
                                          </p:val>
                                        </p:tav>
                                      </p:tavLst>
                                    </p:anim>
                                  </p:childTnLst>
                                </p:cTn>
                              </p:par>
                              <p:par>
                                <p:cTn id="28" presetID="45"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4000"/>
                                        <p:tgtEl>
                                          <p:spTgt spid="3"/>
                                        </p:tgtEl>
                                      </p:cBhvr>
                                    </p:animEffect>
                                    <p:anim calcmode="lin" valueType="num">
                                      <p:cBhvr>
                                        <p:cTn id="31" dur="4000" fill="hold"/>
                                        <p:tgtEl>
                                          <p:spTgt spid="3"/>
                                        </p:tgtEl>
                                        <p:attrNameLst>
                                          <p:attrName>ppt_w</p:attrName>
                                        </p:attrNameLst>
                                      </p:cBhvr>
                                      <p:tavLst>
                                        <p:tav tm="0" fmla="#ppt_w*sin(2.5*pi*$)">
                                          <p:val>
                                            <p:fltVal val="0"/>
                                          </p:val>
                                        </p:tav>
                                        <p:tav tm="100000">
                                          <p:val>
                                            <p:fltVal val="1"/>
                                          </p:val>
                                        </p:tav>
                                      </p:tavLst>
                                    </p:anim>
                                    <p:anim calcmode="lin" valueType="num">
                                      <p:cBhvr>
                                        <p:cTn id="32" dur="4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429000" y="152400"/>
            <a:ext cx="5712246" cy="6096000"/>
          </a:xfrm>
          <a:ln w="76200" cmpd="tri">
            <a:noFill/>
            <a:miter lim="800000"/>
            <a:headEnd/>
            <a:tailEnd/>
          </a:ln>
        </p:spPr>
        <p:txBody>
          <a:bodyPr/>
          <a:lstStyle/>
          <a:p>
            <a:pPr algn="ctr" eaLnBrk="1" hangingPunct="1">
              <a:lnSpc>
                <a:spcPct val="90000"/>
              </a:lnSpc>
              <a:buFontTx/>
              <a:buNone/>
            </a:pPr>
            <a:r>
              <a:rPr lang="es-MX" altLang="en-US" sz="4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“ES MEJOR COMER QUE NO COMER, ES MEJOR ESTAR SANO QUE ENFERMO, ES MEJOR SER LINDO QUE FEO, ES MEJOR SER RICO QUE POBRE, PERO ES MEJOR SER   NADA QUE ALGO”  </a:t>
            </a:r>
            <a:r>
              <a:rPr lang="es-MX" altLang="en-US" sz="4000" b="1" dirty="0" smtClean="0">
                <a:solidFill>
                  <a:srgbClr val="744D00"/>
                </a:solidFill>
              </a:rPr>
              <a:t>		</a:t>
            </a:r>
            <a:r>
              <a:rPr lang="es-MX" altLang="en-US" sz="4000" b="1" dirty="0" smtClean="0">
                <a:solidFill>
                  <a:srgbClr val="000032"/>
                </a:solidFill>
              </a:rPr>
              <a:t>A. OFFIDANI</a:t>
            </a:r>
            <a:endParaRPr lang="en-US" altLang="en-US" sz="4000" b="1" dirty="0" smtClean="0">
              <a:solidFill>
                <a:srgbClr val="00003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752600"/>
            <a:ext cx="838200" cy="732402"/>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486400"/>
            <a:ext cx="3048000" cy="11932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5"/>
          <a:stretch>
            <a:fillRect/>
          </a:stretch>
        </p:blipFill>
        <p:spPr>
          <a:xfrm>
            <a:off x="762000" y="626652"/>
            <a:ext cx="2133600" cy="204974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randombar(horizontal)">
                                      <p:cBhvr>
                                        <p:cTn id="7" dur="500"/>
                                        <p:tgtEl>
                                          <p:spTgt spid="1024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2250"/>
                                        <p:tgtEl>
                                          <p:spTgt spid="2"/>
                                        </p:tgtEl>
                                      </p:cBhvr>
                                    </p:animEffect>
                                  </p:childTnLst>
                                </p:cTn>
                              </p:par>
                              <p:par>
                                <p:cTn id="16" presetID="6" presetClass="emph" presetSubtype="0" fill="hold" nodeType="withEffect">
                                  <p:stCondLst>
                                    <p:cond delay="0"/>
                                  </p:stCondLst>
                                  <p:childTnLst>
                                    <p:animScale>
                                      <p:cBhvr>
                                        <p:cTn id="17" dur="2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srcRect/>
          <a:stretch>
            <a:fillRect/>
          </a:stretch>
        </p:blipFill>
        <p:spPr bwMode="auto">
          <a:xfrm>
            <a:off x="1" y="-1"/>
            <a:ext cx="9144000" cy="6858001"/>
          </a:xfrm>
          <a:prstGeom prst="rect">
            <a:avLst/>
          </a:prstGeom>
          <a:ln w="1905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p:cNvPicPr>
            <a:picLocks noChangeAspect="1" noChangeArrowheads="1"/>
          </p:cNvPicPr>
          <p:nvPr/>
        </p:nvPicPr>
        <p:blipFill>
          <a:blip r:embed="rId4"/>
          <a:srcRect/>
          <a:stretch>
            <a:fillRect/>
          </a:stretch>
        </p:blipFill>
        <p:spPr bwMode="auto">
          <a:xfrm>
            <a:off x="7315200" y="1619780"/>
            <a:ext cx="1600200" cy="996420"/>
          </a:xfrm>
          <a:prstGeom prst="rect">
            <a:avLst/>
          </a:prstGeom>
          <a:noFill/>
          <a:ln>
            <a:noFill/>
          </a:ln>
          <a:effectLst>
            <a:glow rad="63500">
              <a:schemeClr val="accent2">
                <a:satMod val="175000"/>
                <a:alpha val="40000"/>
              </a:schemeClr>
            </a:glow>
            <a:outerShdw blurRad="225425" dist="50800" dir="5220000" algn="ctr">
              <a:srgbClr val="000000">
                <a:alpha val="33000"/>
              </a:srgbClr>
            </a:outerShdw>
            <a:reflection blurRad="6350" stA="50000" endA="300" endPos="55000" dir="5400000" sy="-100000" algn="bl" rotWithShape="0"/>
            <a:softEdge rad="31750"/>
          </a:effectLst>
          <a:scene3d>
            <a:camera prst="isometricLeftDown"/>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304800"/>
            <a:ext cx="985450" cy="861065"/>
          </a:xfrm>
          <a:prstGeom prst="roundRect">
            <a:avLst>
              <a:gd name="adj" fmla="val 8594"/>
            </a:avLst>
          </a:prstGeom>
          <a:solidFill>
            <a:srgbClr val="FFFFFF">
              <a:shade val="85000"/>
            </a:srgbClr>
          </a:solidFill>
          <a:ln w="34925">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2750" tmFilter="0, 0; .2, .5; .8, .5; 1, 0"/>
                                        <p:tgtEl>
                                          <p:spTgt spid="7"/>
                                        </p:tgtEl>
                                      </p:cBhvr>
                                    </p:animEffect>
                                    <p:animScale>
                                      <p:cBhvr>
                                        <p:cTn id="7" dur="1375" autoRev="1" fill="hold"/>
                                        <p:tgtEl>
                                          <p:spTgt spid="7"/>
                                        </p:tgtEl>
                                      </p:cBhvr>
                                      <p:by x="105000" y="105000"/>
                                    </p:animScale>
                                  </p:childTnLst>
                                </p:cTn>
                              </p:par>
                              <p:par>
                                <p:cTn id="8" presetID="26"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942">
                                          <p:stCondLst>
                                            <p:cond delay="0"/>
                                          </p:stCondLst>
                                        </p:cTn>
                                        <p:tgtEl>
                                          <p:spTgt spid="10"/>
                                        </p:tgtEl>
                                      </p:cBhvr>
                                    </p:animEffect>
                                    <p:anim calcmode="lin" valueType="num">
                                      <p:cBhvr>
                                        <p:cTn id="11" dur="296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 dur="1079"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 dur="1079" tmFilter="0, 0; 0.125,0.2665; 0.25,0.4; 0.375,0.465; 0.5,0.5;  0.625,0.535; 0.75,0.6; 0.875,0.7335; 1,1">
                                          <p:stCondLst>
                                            <p:cond delay="1079"/>
                                          </p:stCondLst>
                                        </p:cTn>
                                        <p:tgtEl>
                                          <p:spTgt spid="10"/>
                                        </p:tgtEl>
                                        <p:attrNameLst>
                                          <p:attrName>ppt_y</p:attrName>
                                        </p:attrNameLst>
                                      </p:cBhvr>
                                      <p:tavLst>
                                        <p:tav tm="0" fmla="#ppt_y-sin(pi*$)/9">
                                          <p:val>
                                            <p:fltVal val="0"/>
                                          </p:val>
                                        </p:tav>
                                        <p:tav tm="100000">
                                          <p:val>
                                            <p:fltVal val="1"/>
                                          </p:val>
                                        </p:tav>
                                      </p:tavLst>
                                    </p:anim>
                                    <p:anim calcmode="lin" valueType="num">
                                      <p:cBhvr>
                                        <p:cTn id="14" dur="539" tmFilter="0, 0; 0.125,0.2665; 0.25,0.4; 0.375,0.465; 0.5,0.5;  0.625,0.535; 0.75,0.6; 0.875,0.7335; 1,1">
                                          <p:stCondLst>
                                            <p:cond delay="2152"/>
                                          </p:stCondLst>
                                        </p:cTn>
                                        <p:tgtEl>
                                          <p:spTgt spid="10"/>
                                        </p:tgtEl>
                                        <p:attrNameLst>
                                          <p:attrName>ppt_y</p:attrName>
                                        </p:attrNameLst>
                                      </p:cBhvr>
                                      <p:tavLst>
                                        <p:tav tm="0" fmla="#ppt_y-sin(pi*$)/27">
                                          <p:val>
                                            <p:fltVal val="0"/>
                                          </p:val>
                                        </p:tav>
                                        <p:tav tm="100000">
                                          <p:val>
                                            <p:fltVal val="1"/>
                                          </p:val>
                                        </p:tav>
                                      </p:tavLst>
                                    </p:anim>
                                    <p:anim calcmode="lin" valueType="num">
                                      <p:cBhvr>
                                        <p:cTn id="15" dur="267" tmFilter="0, 0; 0.125,0.2665; 0.25,0.4; 0.375,0.465; 0.5,0.5;  0.625,0.535; 0.75,0.6; 0.875,0.7335; 1,1">
                                          <p:stCondLst>
                                            <p:cond delay="2691"/>
                                          </p:stCondLst>
                                        </p:cTn>
                                        <p:tgtEl>
                                          <p:spTgt spid="10"/>
                                        </p:tgtEl>
                                        <p:attrNameLst>
                                          <p:attrName>ppt_y</p:attrName>
                                        </p:attrNameLst>
                                      </p:cBhvr>
                                      <p:tavLst>
                                        <p:tav tm="0" fmla="#ppt_y-sin(pi*$)/81">
                                          <p:val>
                                            <p:fltVal val="0"/>
                                          </p:val>
                                        </p:tav>
                                        <p:tav tm="100000">
                                          <p:val>
                                            <p:fltVal val="1"/>
                                          </p:val>
                                        </p:tav>
                                      </p:tavLst>
                                    </p:anim>
                                    <p:animScale>
                                      <p:cBhvr>
                                        <p:cTn id="16" dur="42">
                                          <p:stCondLst>
                                            <p:cond delay="1056"/>
                                          </p:stCondLst>
                                        </p:cTn>
                                        <p:tgtEl>
                                          <p:spTgt spid="10"/>
                                        </p:tgtEl>
                                      </p:cBhvr>
                                      <p:to x="100000" y="60000"/>
                                    </p:animScale>
                                    <p:animScale>
                                      <p:cBhvr>
                                        <p:cTn id="17" dur="270" decel="50000">
                                          <p:stCondLst>
                                            <p:cond delay="1099"/>
                                          </p:stCondLst>
                                        </p:cTn>
                                        <p:tgtEl>
                                          <p:spTgt spid="10"/>
                                        </p:tgtEl>
                                      </p:cBhvr>
                                      <p:to x="100000" y="100000"/>
                                    </p:animScale>
                                    <p:animScale>
                                      <p:cBhvr>
                                        <p:cTn id="18" dur="42">
                                          <p:stCondLst>
                                            <p:cond delay="2132"/>
                                          </p:stCondLst>
                                        </p:cTn>
                                        <p:tgtEl>
                                          <p:spTgt spid="10"/>
                                        </p:tgtEl>
                                      </p:cBhvr>
                                      <p:to x="100000" y="80000"/>
                                    </p:animScale>
                                    <p:animScale>
                                      <p:cBhvr>
                                        <p:cTn id="19" dur="270" decel="50000">
                                          <p:stCondLst>
                                            <p:cond delay="2174"/>
                                          </p:stCondLst>
                                        </p:cTn>
                                        <p:tgtEl>
                                          <p:spTgt spid="10"/>
                                        </p:tgtEl>
                                      </p:cBhvr>
                                      <p:to x="100000" y="100000"/>
                                    </p:animScale>
                                    <p:animScale>
                                      <p:cBhvr>
                                        <p:cTn id="20" dur="42">
                                          <p:stCondLst>
                                            <p:cond delay="2668"/>
                                          </p:stCondLst>
                                        </p:cTn>
                                        <p:tgtEl>
                                          <p:spTgt spid="10"/>
                                        </p:tgtEl>
                                      </p:cBhvr>
                                      <p:to x="100000" y="90000"/>
                                    </p:animScale>
                                    <p:animScale>
                                      <p:cBhvr>
                                        <p:cTn id="21" dur="270" decel="50000">
                                          <p:stCondLst>
                                            <p:cond delay="2710"/>
                                          </p:stCondLst>
                                        </p:cTn>
                                        <p:tgtEl>
                                          <p:spTgt spid="10"/>
                                        </p:tgtEl>
                                      </p:cBhvr>
                                      <p:to x="100000" y="100000"/>
                                    </p:animScale>
                                    <p:animScale>
                                      <p:cBhvr>
                                        <p:cTn id="22" dur="42">
                                          <p:stCondLst>
                                            <p:cond delay="2938"/>
                                          </p:stCondLst>
                                        </p:cTn>
                                        <p:tgtEl>
                                          <p:spTgt spid="10"/>
                                        </p:tgtEl>
                                      </p:cBhvr>
                                      <p:to x="100000" y="95000"/>
                                    </p:animScale>
                                    <p:animScale>
                                      <p:cBhvr>
                                        <p:cTn id="23" dur="270" decel="50000">
                                          <p:stCondLst>
                                            <p:cond delay="2980"/>
                                          </p:stCondLst>
                                        </p:cTn>
                                        <p:tgtEl>
                                          <p:spTgt spid="10"/>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797">
                                          <p:stCondLst>
                                            <p:cond delay="0"/>
                                          </p:stCondLst>
                                        </p:cTn>
                                        <p:tgtEl>
                                          <p:spTgt spid="5"/>
                                        </p:tgtEl>
                                      </p:cBhvr>
                                    </p:animEffect>
                                    <p:anim calcmode="lin" valueType="num">
                                      <p:cBhvr>
                                        <p:cTn id="27" dur="250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91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913" tmFilter="0, 0; 0.125,0.2665; 0.25,0.4; 0.375,0.465; 0.5,0.5;  0.625,0.535; 0.75,0.6; 0.875,0.7335; 1,1">
                                          <p:stCondLst>
                                            <p:cond delay="913"/>
                                          </p:stCondLst>
                                        </p:cTn>
                                        <p:tgtEl>
                                          <p:spTgt spid="5"/>
                                        </p:tgtEl>
                                        <p:attrNameLst>
                                          <p:attrName>ppt_y</p:attrName>
                                        </p:attrNameLst>
                                      </p:cBhvr>
                                      <p:tavLst>
                                        <p:tav tm="0" fmla="#ppt_y-sin(pi*$)/9">
                                          <p:val>
                                            <p:fltVal val="0"/>
                                          </p:val>
                                        </p:tav>
                                        <p:tav tm="100000">
                                          <p:val>
                                            <p:fltVal val="1"/>
                                          </p:val>
                                        </p:tav>
                                      </p:tavLst>
                                    </p:anim>
                                    <p:anim calcmode="lin" valueType="num">
                                      <p:cBhvr>
                                        <p:cTn id="30" dur="456" tmFilter="0, 0; 0.125,0.2665; 0.25,0.4; 0.375,0.465; 0.5,0.5;  0.625,0.535; 0.75,0.6; 0.875,0.7335; 1,1">
                                          <p:stCondLst>
                                            <p:cond delay="1821"/>
                                          </p:stCondLst>
                                        </p:cTn>
                                        <p:tgtEl>
                                          <p:spTgt spid="5"/>
                                        </p:tgtEl>
                                        <p:attrNameLst>
                                          <p:attrName>ppt_y</p:attrName>
                                        </p:attrNameLst>
                                      </p:cBhvr>
                                      <p:tavLst>
                                        <p:tav tm="0" fmla="#ppt_y-sin(pi*$)/27">
                                          <p:val>
                                            <p:fltVal val="0"/>
                                          </p:val>
                                        </p:tav>
                                        <p:tav tm="100000">
                                          <p:val>
                                            <p:fltVal val="1"/>
                                          </p:val>
                                        </p:tav>
                                      </p:tavLst>
                                    </p:anim>
                                    <p:anim calcmode="lin" valueType="num">
                                      <p:cBhvr>
                                        <p:cTn id="31" dur="226" tmFilter="0, 0; 0.125,0.2665; 0.25,0.4; 0.375,0.465; 0.5,0.5;  0.625,0.535; 0.75,0.6; 0.875,0.7335; 1,1">
                                          <p:stCondLst>
                                            <p:cond delay="2277"/>
                                          </p:stCondLst>
                                        </p:cTn>
                                        <p:tgtEl>
                                          <p:spTgt spid="5"/>
                                        </p:tgtEl>
                                        <p:attrNameLst>
                                          <p:attrName>ppt_y</p:attrName>
                                        </p:attrNameLst>
                                      </p:cBhvr>
                                      <p:tavLst>
                                        <p:tav tm="0" fmla="#ppt_y-sin(pi*$)/81">
                                          <p:val>
                                            <p:fltVal val="0"/>
                                          </p:val>
                                        </p:tav>
                                        <p:tav tm="100000">
                                          <p:val>
                                            <p:fltVal val="1"/>
                                          </p:val>
                                        </p:tav>
                                      </p:tavLst>
                                    </p:anim>
                                    <p:animScale>
                                      <p:cBhvr>
                                        <p:cTn id="32" dur="36">
                                          <p:stCondLst>
                                            <p:cond delay="894"/>
                                          </p:stCondLst>
                                        </p:cTn>
                                        <p:tgtEl>
                                          <p:spTgt spid="5"/>
                                        </p:tgtEl>
                                      </p:cBhvr>
                                      <p:to x="100000" y="60000"/>
                                    </p:animScale>
                                    <p:animScale>
                                      <p:cBhvr>
                                        <p:cTn id="33" dur="228" decel="50000">
                                          <p:stCondLst>
                                            <p:cond delay="930"/>
                                          </p:stCondLst>
                                        </p:cTn>
                                        <p:tgtEl>
                                          <p:spTgt spid="5"/>
                                        </p:tgtEl>
                                      </p:cBhvr>
                                      <p:to x="100000" y="100000"/>
                                    </p:animScale>
                                    <p:animScale>
                                      <p:cBhvr>
                                        <p:cTn id="34" dur="36">
                                          <p:stCondLst>
                                            <p:cond delay="1804"/>
                                          </p:stCondLst>
                                        </p:cTn>
                                        <p:tgtEl>
                                          <p:spTgt spid="5"/>
                                        </p:tgtEl>
                                      </p:cBhvr>
                                      <p:to x="100000" y="80000"/>
                                    </p:animScale>
                                    <p:animScale>
                                      <p:cBhvr>
                                        <p:cTn id="35" dur="228" decel="50000">
                                          <p:stCondLst>
                                            <p:cond delay="1840"/>
                                          </p:stCondLst>
                                        </p:cTn>
                                        <p:tgtEl>
                                          <p:spTgt spid="5"/>
                                        </p:tgtEl>
                                      </p:cBhvr>
                                      <p:to x="100000" y="100000"/>
                                    </p:animScale>
                                    <p:animScale>
                                      <p:cBhvr>
                                        <p:cTn id="36" dur="36">
                                          <p:stCondLst>
                                            <p:cond delay="2258"/>
                                          </p:stCondLst>
                                        </p:cTn>
                                        <p:tgtEl>
                                          <p:spTgt spid="5"/>
                                        </p:tgtEl>
                                      </p:cBhvr>
                                      <p:to x="100000" y="90000"/>
                                    </p:animScale>
                                    <p:animScale>
                                      <p:cBhvr>
                                        <p:cTn id="37" dur="228" decel="50000">
                                          <p:stCondLst>
                                            <p:cond delay="2293"/>
                                          </p:stCondLst>
                                        </p:cTn>
                                        <p:tgtEl>
                                          <p:spTgt spid="5"/>
                                        </p:tgtEl>
                                      </p:cBhvr>
                                      <p:to x="100000" y="100000"/>
                                    </p:animScale>
                                    <p:animScale>
                                      <p:cBhvr>
                                        <p:cTn id="38" dur="36">
                                          <p:stCondLst>
                                            <p:cond delay="2486"/>
                                          </p:stCondLst>
                                        </p:cTn>
                                        <p:tgtEl>
                                          <p:spTgt spid="5"/>
                                        </p:tgtEl>
                                      </p:cBhvr>
                                      <p:to x="100000" y="95000"/>
                                    </p:animScale>
                                    <p:animScale>
                                      <p:cBhvr>
                                        <p:cTn id="39" dur="228" decel="50000">
                                          <p:stCondLst>
                                            <p:cond delay="2522"/>
                                          </p:stCondLst>
                                        </p:cTn>
                                        <p:tgtEl>
                                          <p:spTgt spid="5"/>
                                        </p:tgtEl>
                                      </p:cBhvr>
                                      <p:to x="100000" y="100000"/>
                                    </p:animScale>
                                  </p:childTnLst>
                                </p:cTn>
                              </p:par>
                              <p:par>
                                <p:cTn id="40" presetID="45"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anim calcmode="lin" valueType="num">
                                      <p:cBhvr>
                                        <p:cTn id="43" dur="2000" fill="hold"/>
                                        <p:tgtEl>
                                          <p:spTgt spid="7"/>
                                        </p:tgtEl>
                                        <p:attrNameLst>
                                          <p:attrName>ppt_w</p:attrName>
                                        </p:attrNameLst>
                                      </p:cBhvr>
                                      <p:tavLst>
                                        <p:tav tm="0" fmla="#ppt_w*sin(2.5*pi*$)">
                                          <p:val>
                                            <p:fltVal val="0"/>
                                          </p:val>
                                        </p:tav>
                                        <p:tav tm="100000">
                                          <p:val>
                                            <p:fltVal val="1"/>
                                          </p:val>
                                        </p:tav>
                                      </p:tavLst>
                                    </p:anim>
                                    <p:anim calcmode="lin" valueType="num">
                                      <p:cBhvr>
                                        <p:cTn id="4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157245" y="-4322762"/>
            <a:ext cx="677108" cy="9296400"/>
          </a:xfrm>
        </p:spPr>
        <p:txBody>
          <a:bodyPr vert="vert" anchorCtr="1">
            <a:spAutoFit/>
          </a:bodyPr>
          <a:lstStyle/>
          <a:p>
            <a:pPr>
              <a:defRPr/>
            </a:pPr>
            <a:r>
              <a:rPr lang="es-MX" b="1" dirty="0" smtClean="0">
                <a:solidFill>
                  <a:srgbClr val="744D00"/>
                </a:solidFill>
              </a:rPr>
              <a:t>RIESGOS ANDRAGOGICOS</a:t>
            </a:r>
            <a:endParaRPr lang="en-US" b="1" dirty="0">
              <a:solidFill>
                <a:srgbClr val="744D00"/>
              </a:solidFill>
            </a:endParaRPr>
          </a:p>
        </p:txBody>
      </p:sp>
      <p:graphicFrame>
        <p:nvGraphicFramePr>
          <p:cNvPr id="5" name="Diagram 4"/>
          <p:cNvGraphicFramePr/>
          <p:nvPr>
            <p:extLst>
              <p:ext uri="{D42A27DB-BD31-4B8C-83A1-F6EECF244321}">
                <p14:modId xmlns:p14="http://schemas.microsoft.com/office/powerpoint/2010/main" val="1480893680"/>
              </p:ext>
            </p:extLst>
          </p:nvPr>
        </p:nvGraphicFramePr>
        <p:xfrm>
          <a:off x="0" y="609600"/>
          <a:ext cx="9144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srcRect/>
          <a:stretch>
            <a:fillRect/>
          </a:stretch>
        </p:blipFill>
        <p:spPr bwMode="auto">
          <a:xfrm>
            <a:off x="6260745" y="1156332"/>
            <a:ext cx="2426055" cy="1510667"/>
          </a:xfrm>
          <a:prstGeom prst="rect">
            <a:avLst/>
          </a:prstGeom>
          <a:noFill/>
          <a:ln>
            <a:noFill/>
          </a:ln>
          <a:effectLst>
            <a:glow rad="63500">
              <a:schemeClr val="accent2">
                <a:satMod val="175000"/>
                <a:alpha val="40000"/>
              </a:schemeClr>
            </a:glow>
            <a:outerShdw blurRad="127000" dist="38100" dir="2700000" algn="ctr">
              <a:srgbClr val="000000">
                <a:alpha val="45000"/>
              </a:srgbClr>
            </a:outerShdw>
            <a:reflection blurRad="6350" stA="50000" endA="300" endPos="55000" dir="5400000" sy="-100000" algn="bl" rotWithShape="0"/>
            <a:softEdge rad="3175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1156333"/>
            <a:ext cx="1990513" cy="1739267"/>
          </a:xfrm>
          <a:prstGeom prst="roundRect">
            <a:avLst>
              <a:gd name="adj" fmla="val 8594"/>
            </a:avLst>
          </a:prstGeom>
          <a:solidFill>
            <a:srgbClr val="FFFFFF">
              <a:shade val="85000"/>
            </a:srgbClr>
          </a:solidFill>
          <a:ln w="34925">
            <a:solidFill>
              <a:srgbClr val="FFFFFF"/>
            </a:solidFill>
          </a:ln>
          <a:effectLst>
            <a:outerShdw blurRad="317500" dir="2700000" algn="ctr">
              <a:srgbClr val="000000">
                <a:alpha val="43000"/>
              </a:srgbClr>
            </a:outerShdw>
            <a:reflection blurRad="6350" stA="50000" endA="300" endPos="5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436149754"/>
      </p:ext>
    </p:extLst>
  </p:cSld>
  <p:clrMapOvr>
    <a:masterClrMapping/>
  </p:clrMapOvr>
  <mc:AlternateContent xmlns:mc="http://schemas.openxmlformats.org/markup-compatibility/2006" xmlns:p14="http://schemas.microsoft.com/office/powerpoint/2010/main">
    <mc:Choice Requires="p14">
      <p:transition spd="slow" p14:dur="2250" advClick="0">
        <p14:ripple dir="r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250"/>
                                        <p:tgtEl>
                                          <p:spTgt spid="5"/>
                                        </p:tgtEl>
                                      </p:cBhvr>
                                    </p:animEffect>
                                  </p:childTnLst>
                                </p:cTn>
                              </p:par>
                              <p:par>
                                <p:cTn id="8" presetID="9" presetClass="emph" presetSubtype="0" grpId="0" nodeType="withEffect">
                                  <p:stCondLst>
                                    <p:cond delay="0"/>
                                  </p:stCondLst>
                                  <p:childTnLst>
                                    <p:set>
                                      <p:cBhvr rctx="PPT">
                                        <p:cTn id="9" dur="3000"/>
                                        <p:tgtEl>
                                          <p:spTgt spid="2"/>
                                        </p:tgtEl>
                                        <p:attrNameLst>
                                          <p:attrName>style.opacity</p:attrName>
                                        </p:attrNameLst>
                                      </p:cBhvr>
                                      <p:to>
                                        <p:strVal val="0.5"/>
                                      </p:to>
                                    </p:set>
                                    <p:animEffect filter="image" prLst="opacity: 0.5">
                                      <p:cBhvr rctx="IE">
                                        <p:cTn id="10" dur="3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1500"/>
                                        <p:tgtEl>
                                          <p:spTgt spid="6"/>
                                        </p:tgtEl>
                                      </p:cBhvr>
                                    </p:animEffect>
                                  </p:childTnLst>
                                </p:cTn>
                              </p:par>
                              <p:par>
                                <p:cTn id="14" presetID="45"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1"/>
          <p:cNvSpPr>
            <a:spLocks noChangeArrowheads="1"/>
          </p:cNvSpPr>
          <p:nvPr/>
        </p:nvSpPr>
        <p:spPr bwMode="auto">
          <a:xfrm>
            <a:off x="3429000" y="975358"/>
            <a:ext cx="5638800" cy="5847755"/>
          </a:xfrm>
          <a:prstGeom prst="rect">
            <a:avLst/>
          </a:prstGeom>
          <a:noFill/>
          <a:ln w="38100">
            <a:noFill/>
            <a:prstDash val="sysDash"/>
            <a:miter lim="800000"/>
            <a:headEnd/>
            <a:tailEnd/>
          </a:ln>
        </p:spPr>
        <p:txBody>
          <a:bodyPr wrap="square" anchor="ctr">
            <a:spAutoFit/>
          </a:bodyPr>
          <a:lstStyle/>
          <a:p>
            <a:pPr algn="just" eaLnBrk="0" hangingPunct="0">
              <a:buFontTx/>
              <a:buChar char="•"/>
              <a:defRPr/>
            </a:pPr>
            <a:r>
              <a:rPr lang="en-US" sz="3400" dirty="0" smtClean="0">
                <a:solidFill>
                  <a:schemeClr val="accent5">
                    <a:lumMod val="25000"/>
                  </a:schemeClr>
                </a:solidFill>
                <a:latin typeface="Arial Black" pitchFamily="34" charset="0"/>
                <a:ea typeface="Times New Roman" pitchFamily="18" charset="0"/>
                <a:cs typeface="Tahoma" pitchFamily="34" charset="0"/>
              </a:rPr>
              <a:t>Estudios </a:t>
            </a:r>
            <a:r>
              <a:rPr lang="en-US" sz="3400" dirty="0">
                <a:solidFill>
                  <a:schemeClr val="accent5">
                    <a:lumMod val="25000"/>
                  </a:schemeClr>
                </a:solidFill>
                <a:latin typeface="Arial Black" pitchFamily="34" charset="0"/>
                <a:ea typeface="Times New Roman" pitchFamily="18" charset="0"/>
                <a:cs typeface="Tahoma" pitchFamily="34" charset="0"/>
              </a:rPr>
              <a:t>de </a:t>
            </a:r>
            <a:r>
              <a:rPr lang="en-US" sz="3400" dirty="0" smtClean="0">
                <a:solidFill>
                  <a:schemeClr val="accent5">
                    <a:lumMod val="25000"/>
                  </a:schemeClr>
                </a:solidFill>
                <a:latin typeface="Arial Black" pitchFamily="34" charset="0"/>
                <a:ea typeface="Times New Roman" pitchFamily="18" charset="0"/>
                <a:cs typeface="Tahoma" pitchFamily="34" charset="0"/>
              </a:rPr>
              <a:t>caso.</a:t>
            </a:r>
            <a:endParaRPr lang="en-US" sz="3400" dirty="0">
              <a:solidFill>
                <a:schemeClr val="accent5">
                  <a:lumMod val="25000"/>
                </a:schemeClr>
              </a:solidFill>
              <a:latin typeface="Arial Black" pitchFamily="34" charset="0"/>
              <a:ea typeface="Times New Roman" pitchFamily="18" charset="0"/>
              <a:cs typeface="Tahoma" pitchFamily="34" charset="0"/>
            </a:endParaRPr>
          </a:p>
          <a:p>
            <a:pPr algn="just" eaLnBrk="0" hangingPunct="0">
              <a:buFontTx/>
              <a:buChar char="•"/>
              <a:defRPr/>
            </a:pPr>
            <a:r>
              <a:rPr lang="en-US" sz="3400" dirty="0" smtClean="0">
                <a:solidFill>
                  <a:schemeClr val="accent5">
                    <a:lumMod val="25000"/>
                  </a:schemeClr>
                </a:solidFill>
                <a:latin typeface="Arial Black" pitchFamily="34" charset="0"/>
                <a:ea typeface="Times New Roman" pitchFamily="18" charset="0"/>
                <a:cs typeface="Tahoma" pitchFamily="34" charset="0"/>
              </a:rPr>
              <a:t>Discusiones.</a:t>
            </a:r>
            <a:endParaRPr lang="en-US" sz="3400" dirty="0">
              <a:solidFill>
                <a:schemeClr val="accent5">
                  <a:lumMod val="25000"/>
                </a:schemeClr>
              </a:solidFill>
              <a:latin typeface="Arial Black" pitchFamily="34" charset="0"/>
              <a:ea typeface="Times New Roman" pitchFamily="18" charset="0"/>
              <a:cs typeface="Tahoma" pitchFamily="34" charset="0"/>
            </a:endParaRPr>
          </a:p>
          <a:p>
            <a:pPr algn="just" eaLnBrk="0" hangingPunct="0">
              <a:buFontTx/>
              <a:buChar char="•"/>
              <a:defRPr/>
            </a:pPr>
            <a:r>
              <a:rPr lang="en-US" sz="3400" dirty="0">
                <a:solidFill>
                  <a:schemeClr val="accent5">
                    <a:lumMod val="25000"/>
                  </a:schemeClr>
                </a:solidFill>
                <a:latin typeface="Arial Black" pitchFamily="34" charset="0"/>
                <a:ea typeface="Times New Roman" pitchFamily="18" charset="0"/>
                <a:cs typeface="Tahoma" pitchFamily="34" charset="0"/>
              </a:rPr>
              <a:t>Grupos de Preguntas </a:t>
            </a:r>
            <a:r>
              <a:rPr lang="en-US" sz="3400" dirty="0" smtClean="0">
                <a:solidFill>
                  <a:schemeClr val="accent5">
                    <a:lumMod val="25000"/>
                  </a:schemeClr>
                </a:solidFill>
                <a:latin typeface="Arial Black" pitchFamily="34" charset="0"/>
                <a:ea typeface="Times New Roman" pitchFamily="18" charset="0"/>
                <a:cs typeface="Tahoma" pitchFamily="34" charset="0"/>
              </a:rPr>
              <a:t>	/cuestionamientos.</a:t>
            </a:r>
            <a:endParaRPr lang="en-US" sz="3400" dirty="0">
              <a:solidFill>
                <a:schemeClr val="accent5">
                  <a:lumMod val="25000"/>
                </a:schemeClr>
              </a:solidFill>
              <a:latin typeface="Arial Black" pitchFamily="34" charset="0"/>
              <a:ea typeface="Times New Roman" pitchFamily="18" charset="0"/>
              <a:cs typeface="Tahoma" pitchFamily="34" charset="0"/>
            </a:endParaRPr>
          </a:p>
          <a:p>
            <a:pPr algn="just" eaLnBrk="0" hangingPunct="0">
              <a:buFontTx/>
              <a:buChar char="•"/>
              <a:defRPr/>
            </a:pPr>
            <a:r>
              <a:rPr lang="en-US" sz="3400" dirty="0" smtClean="0">
                <a:solidFill>
                  <a:schemeClr val="accent5">
                    <a:lumMod val="25000"/>
                  </a:schemeClr>
                </a:solidFill>
                <a:latin typeface="Arial Black" pitchFamily="34" charset="0"/>
                <a:ea typeface="Times New Roman" pitchFamily="18" charset="0"/>
                <a:cs typeface="Tahoma" pitchFamily="34" charset="0"/>
              </a:rPr>
              <a:t>Simulaciones.</a:t>
            </a:r>
            <a:endParaRPr lang="en-US" sz="3400" dirty="0">
              <a:solidFill>
                <a:schemeClr val="accent5">
                  <a:lumMod val="25000"/>
                </a:schemeClr>
              </a:solidFill>
              <a:latin typeface="Arial Black" pitchFamily="34" charset="0"/>
              <a:ea typeface="Times New Roman" pitchFamily="18" charset="0"/>
              <a:cs typeface="Tahoma" pitchFamily="34" charset="0"/>
            </a:endParaRPr>
          </a:p>
          <a:p>
            <a:pPr algn="just" eaLnBrk="0" hangingPunct="0">
              <a:buFontTx/>
              <a:buChar char="•"/>
              <a:defRPr/>
            </a:pPr>
            <a:r>
              <a:rPr lang="en-US" sz="3400" dirty="0" smtClean="0">
                <a:solidFill>
                  <a:schemeClr val="accent5">
                    <a:lumMod val="25000"/>
                  </a:schemeClr>
                </a:solidFill>
                <a:latin typeface="Arial Black" pitchFamily="34" charset="0"/>
                <a:ea typeface="Times New Roman" pitchFamily="18" charset="0"/>
                <a:cs typeface="Tahoma" pitchFamily="34" charset="0"/>
              </a:rPr>
              <a:t>Proyectos.</a:t>
            </a:r>
            <a:endParaRPr lang="en-US" sz="3400" dirty="0">
              <a:solidFill>
                <a:schemeClr val="accent5">
                  <a:lumMod val="25000"/>
                </a:schemeClr>
              </a:solidFill>
              <a:latin typeface="Arial Black" pitchFamily="34" charset="0"/>
              <a:ea typeface="Times New Roman" pitchFamily="18" charset="0"/>
              <a:cs typeface="Tahoma" pitchFamily="34" charset="0"/>
            </a:endParaRPr>
          </a:p>
          <a:p>
            <a:pPr eaLnBrk="0" hangingPunct="0">
              <a:buFontTx/>
              <a:buChar char="•"/>
              <a:defRPr/>
            </a:pPr>
            <a:r>
              <a:rPr lang="en-US" sz="3400" dirty="0" smtClean="0">
                <a:solidFill>
                  <a:schemeClr val="accent5">
                    <a:lumMod val="25000"/>
                  </a:schemeClr>
                </a:solidFill>
                <a:latin typeface="Arial Black" pitchFamily="34" charset="0"/>
                <a:ea typeface="Times New Roman" pitchFamily="18" charset="0"/>
                <a:cs typeface="Tahoma" pitchFamily="34" charset="0"/>
              </a:rPr>
              <a:t>Aprendizaje de 	acción </a:t>
            </a:r>
            <a:r>
              <a:rPr lang="en-US" sz="3400" dirty="0">
                <a:solidFill>
                  <a:schemeClr val="accent5">
                    <a:lumMod val="25000"/>
                  </a:schemeClr>
                </a:solidFill>
                <a:latin typeface="Arial Black" pitchFamily="34" charset="0"/>
                <a:ea typeface="Times New Roman" pitchFamily="18" charset="0"/>
                <a:cs typeface="Tahoma" pitchFamily="34" charset="0"/>
              </a:rPr>
              <a:t>(Trabajo</a:t>
            </a:r>
            <a:r>
              <a:rPr lang="en-US" sz="3400" dirty="0" smtClean="0">
                <a:solidFill>
                  <a:schemeClr val="accent5">
                    <a:lumMod val="25000"/>
                  </a:schemeClr>
                </a:solidFill>
                <a:latin typeface="Arial Black" pitchFamily="34" charset="0"/>
                <a:ea typeface="Times New Roman" pitchFamily="18" charset="0"/>
                <a:cs typeface="Tahoma" pitchFamily="34" charset="0"/>
              </a:rPr>
              <a:t>).</a:t>
            </a:r>
            <a:endParaRPr lang="en-US" sz="3400" dirty="0">
              <a:solidFill>
                <a:schemeClr val="accent5">
                  <a:lumMod val="25000"/>
                </a:schemeClr>
              </a:solidFill>
              <a:latin typeface="Arial Black" pitchFamily="34" charset="0"/>
              <a:ea typeface="Times New Roman" pitchFamily="18" charset="0"/>
              <a:cs typeface="Tahoma" pitchFamily="34" charset="0"/>
            </a:endParaRPr>
          </a:p>
          <a:p>
            <a:pPr algn="just" eaLnBrk="0" hangingPunct="0">
              <a:buFontTx/>
              <a:buChar char="•"/>
              <a:defRPr/>
            </a:pPr>
            <a:r>
              <a:rPr lang="es-MX" sz="3400" dirty="0">
                <a:solidFill>
                  <a:schemeClr val="accent5">
                    <a:lumMod val="25000"/>
                  </a:schemeClr>
                </a:solidFill>
                <a:latin typeface="Arial Black" pitchFamily="34" charset="0"/>
                <a:ea typeface="Times New Roman" pitchFamily="18" charset="0"/>
                <a:cs typeface="Tahoma" pitchFamily="34" charset="0"/>
              </a:rPr>
              <a:t>La </a:t>
            </a:r>
            <a:r>
              <a:rPr lang="es-MX" sz="3400" dirty="0" smtClean="0">
                <a:solidFill>
                  <a:schemeClr val="accent5">
                    <a:lumMod val="25000"/>
                  </a:schemeClr>
                </a:solidFill>
                <a:latin typeface="Arial Black" pitchFamily="34" charset="0"/>
                <a:ea typeface="Times New Roman" pitchFamily="18" charset="0"/>
                <a:cs typeface="Tahoma" pitchFamily="34" charset="0"/>
              </a:rPr>
              <a:t>vida.</a:t>
            </a:r>
            <a:endParaRPr lang="es-MX" sz="3400" dirty="0">
              <a:solidFill>
                <a:schemeClr val="accent5">
                  <a:lumMod val="25000"/>
                </a:schemeClr>
              </a:solidFill>
              <a:latin typeface="Arial Black" pitchFamily="34" charset="0"/>
              <a:ea typeface="Times New Roman" pitchFamily="18" charset="0"/>
              <a:cs typeface="Tahoma" pitchFamily="34" charset="0"/>
            </a:endParaRPr>
          </a:p>
          <a:p>
            <a:pPr algn="just" eaLnBrk="0" hangingPunct="0">
              <a:buFontTx/>
              <a:buChar char="•"/>
              <a:defRPr/>
            </a:pPr>
            <a:r>
              <a:rPr lang="es-MX" sz="3400" dirty="0" smtClean="0">
                <a:solidFill>
                  <a:schemeClr val="accent5">
                    <a:lumMod val="25000"/>
                  </a:schemeClr>
                </a:solidFill>
                <a:latin typeface="Arial Black" pitchFamily="34" charset="0"/>
                <a:ea typeface="Times New Roman" pitchFamily="18" charset="0"/>
                <a:cs typeface="Tahoma" pitchFamily="34" charset="0"/>
              </a:rPr>
              <a:t>Dialogo</a:t>
            </a:r>
            <a:r>
              <a:rPr lang="en-US" sz="3400" dirty="0" smtClean="0">
                <a:solidFill>
                  <a:schemeClr val="accent5">
                    <a:lumMod val="25000"/>
                  </a:schemeClr>
                </a:solidFill>
                <a:latin typeface="Arial Black" pitchFamily="34" charset="0"/>
                <a:ea typeface="Times New Roman" pitchFamily="18" charset="0"/>
                <a:cs typeface="Tahoma" pitchFamily="34" charset="0"/>
              </a:rPr>
              <a:t> Socrático.</a:t>
            </a:r>
          </a:p>
          <a:p>
            <a:pPr algn="just" eaLnBrk="0" hangingPunct="0">
              <a:buFontTx/>
              <a:buChar char="•"/>
              <a:defRPr/>
            </a:pPr>
            <a:r>
              <a:rPr lang="es-MX" sz="3400" dirty="0" smtClean="0">
                <a:solidFill>
                  <a:schemeClr val="accent5">
                    <a:lumMod val="25000"/>
                  </a:schemeClr>
                </a:solidFill>
                <a:latin typeface="Arial Black" pitchFamily="34" charset="0"/>
                <a:ea typeface="Times New Roman" pitchFamily="18" charset="0"/>
                <a:cs typeface="Tahoma" pitchFamily="34" charset="0"/>
              </a:rPr>
              <a:t>Sentido Lúdico.</a:t>
            </a:r>
            <a:endParaRPr lang="en-US" sz="3400" dirty="0">
              <a:solidFill>
                <a:schemeClr val="accent5">
                  <a:lumMod val="25000"/>
                </a:schemeClr>
              </a:solidFill>
              <a:latin typeface="Arial Black" pitchFamily="34" charset="0"/>
              <a:ea typeface="Times New Roman" pitchFamily="18" charset="0"/>
              <a:cs typeface="Tahoma" pitchFamily="34" charset="0"/>
            </a:endParaRPr>
          </a:p>
        </p:txBody>
      </p:sp>
      <p:sp>
        <p:nvSpPr>
          <p:cNvPr id="5" name="Rectangle 4"/>
          <p:cNvSpPr/>
          <p:nvPr/>
        </p:nvSpPr>
        <p:spPr>
          <a:xfrm>
            <a:off x="228600" y="152400"/>
            <a:ext cx="65532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n-US" sz="3600" b="1" u="sng" dirty="0">
                <a:solidFill>
                  <a:srgbClr val="002060"/>
                </a:solidFill>
                <a:latin typeface="Tahoma" pitchFamily="34" charset="0"/>
                <a:ea typeface="Times New Roman" pitchFamily="18" charset="0"/>
                <a:cs typeface="Tahoma" pitchFamily="34" charset="0"/>
              </a:rPr>
              <a:t>Estrategias de </a:t>
            </a:r>
            <a:r>
              <a:rPr lang="en-US" sz="3600" b="1" u="sng" dirty="0" err="1">
                <a:solidFill>
                  <a:srgbClr val="002060"/>
                </a:solidFill>
                <a:latin typeface="Tahoma" pitchFamily="34" charset="0"/>
                <a:ea typeface="Times New Roman" pitchFamily="18" charset="0"/>
                <a:cs typeface="Tahoma" pitchFamily="34" charset="0"/>
              </a:rPr>
              <a:t>aprendizaje</a:t>
            </a:r>
            <a:endParaRPr lang="en-US" sz="3600"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2" y="1066800"/>
            <a:ext cx="3352800" cy="2239279"/>
          </a:xfrm>
          <a:prstGeom prst="rect">
            <a:avLst/>
          </a:prstGeom>
          <a:ln>
            <a:noFill/>
          </a:ln>
          <a:effectLst>
            <a:outerShdw blurRad="44450" dist="27940" dir="5400000" algn="ctr">
              <a:srgbClr val="000000">
                <a:alpha val="32000"/>
              </a:srgbClr>
            </a:outerShdw>
            <a:reflection blurRad="6350" stA="50000" endA="300" endPos="90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8130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ractur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3" presetClass="emph" presetSubtype="0" fill="remove" grpId="0" nodeType="withEffect">
                                  <p:stCondLst>
                                    <p:cond delay="0"/>
                                  </p:stCondLst>
                                  <p:childTnLst>
                                    <p:animClr clrSpc="rgb" dir="cw">
                                      <p:cBhvr override="childStyle">
                                        <p:cTn id="10" dur="1500" accel="50000" autoRev="1" fill="hold" tmFilter="0, 0; .33333, 1; 1, 1">
                                          <p:stCondLst>
                                            <p:cond delay="0"/>
                                          </p:stCondLst>
                                        </p:cTn>
                                        <p:tgtEl>
                                          <p:spTgt spid="282625"/>
                                        </p:tgtEl>
                                        <p:attrNameLst>
                                          <p:attrName>style.color</p:attrName>
                                        </p:attrNameLst>
                                      </p:cBhvr>
                                      <p:to>
                                        <a:schemeClr val="bg2"/>
                                      </p:to>
                                    </p:animClr>
                                    <p:animClr clrSpc="rgb" dir="cw">
                                      <p:cBhvr>
                                        <p:cTn id="11" dur="1500" accel="50000" autoRev="1" fill="hold" tmFilter="0, 0; .33333, 1; 1, 1">
                                          <p:stCondLst>
                                            <p:cond delay="0"/>
                                          </p:stCondLst>
                                        </p:cTn>
                                        <p:tgtEl>
                                          <p:spTgt spid="282625"/>
                                        </p:tgtEl>
                                        <p:attrNameLst>
                                          <p:attrName>fillcolor</p:attrName>
                                        </p:attrNameLst>
                                      </p:cBhvr>
                                      <p:to>
                                        <a:schemeClr val="bg2"/>
                                      </p:to>
                                    </p:animClr>
                                    <p:set>
                                      <p:cBhvr>
                                        <p:cTn id="12" dur="3000" fill="hold"/>
                                        <p:tgtEl>
                                          <p:spTgt spid="282625"/>
                                        </p:tgtEl>
                                        <p:attrNameLst>
                                          <p:attrName>fill.type</p:attrName>
                                        </p:attrNameLst>
                                      </p:cBhvr>
                                      <p:to>
                                        <p:strVal val="solid"/>
                                      </p:to>
                                    </p:set>
                                    <p:set>
                                      <p:cBhvr>
                                        <p:cTn id="13" dur="3000" fill="hold"/>
                                        <p:tgtEl>
                                          <p:spTgt spid="282625"/>
                                        </p:tgtEl>
                                        <p:attrNameLst>
                                          <p:attrName>fill.on</p:attrName>
                                        </p:attrNameLst>
                                      </p:cBhvr>
                                      <p:to>
                                        <p:strVal val="true"/>
                                      </p:to>
                                    </p:set>
                                    <p:animScale>
                                      <p:cBhvr>
                                        <p:cTn id="14" dur="1500" accel="50000" autoRev="1" fill="hold" tmFilter="0, 0; .33333, 1; 1, 1">
                                          <p:stCondLst>
                                            <p:cond delay="0"/>
                                          </p:stCondLst>
                                        </p:cTn>
                                        <p:tgtEl>
                                          <p:spTgt spid="282625"/>
                                        </p:tgtEl>
                                      </p:cBhvr>
                                      <p:from x="100000" y="100000"/>
                                      <p:to x="100000" y="140000"/>
                                    </p:animScale>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24200" y="914400"/>
            <a:ext cx="5791200" cy="5848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s-MX" altLang="en-US" sz="3400" b="1" dirty="0" smtClean="0">
                <a:solidFill>
                  <a:srgbClr val="744D00"/>
                </a:solidFill>
              </a:rPr>
              <a:t>Tomemos </a:t>
            </a:r>
            <a:r>
              <a:rPr lang="es-MX" altLang="en-US" sz="3400" b="1" dirty="0">
                <a:solidFill>
                  <a:srgbClr val="744D00"/>
                </a:solidFill>
              </a:rPr>
              <a:t>en cuenta que de la comunicación humana  alrededor del 7%, es el lenguaje; con ello podremos entender el porque es tan frecuente que en la educación se  cometan errores; aunque el lenguaje es de la comunicación la parte más objetiva.</a:t>
            </a:r>
            <a:endParaRPr lang="en-US" altLang="en-US" sz="3400" dirty="0">
              <a:solidFill>
                <a:srgbClr val="744D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457" y="4191000"/>
            <a:ext cx="1656943" cy="1447800"/>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pic>
      <p:pic>
        <p:nvPicPr>
          <p:cNvPr id="2" name="Picture 1"/>
          <p:cNvPicPr>
            <a:picLocks noChangeAspect="1"/>
          </p:cNvPicPr>
          <p:nvPr/>
        </p:nvPicPr>
        <p:blipFill>
          <a:blip r:embed="rId4"/>
          <a:stretch>
            <a:fillRect/>
          </a:stretch>
        </p:blipFill>
        <p:spPr>
          <a:xfrm>
            <a:off x="5029200" y="141327"/>
            <a:ext cx="3886200" cy="849273"/>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3" name="Picture 2"/>
          <p:cNvPicPr>
            <a:picLocks noChangeAspect="1"/>
          </p:cNvPicPr>
          <p:nvPr/>
        </p:nvPicPr>
        <p:blipFill>
          <a:blip r:embed="rId5"/>
          <a:stretch>
            <a:fillRect/>
          </a:stretch>
        </p:blipFill>
        <p:spPr>
          <a:xfrm>
            <a:off x="152400" y="565963"/>
            <a:ext cx="3148976" cy="2313256"/>
          </a:xfrm>
          <a:prstGeom prst="snip2Diag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2750" tmFilter="0, 0; .2, .5; .8, .5; 1, 0"/>
                                        <p:tgtEl>
                                          <p:spTgt spid="4"/>
                                        </p:tgtEl>
                                      </p:cBhvr>
                                    </p:animEffect>
                                    <p:animScale>
                                      <p:cBhvr>
                                        <p:cTn id="7" dur="1375" autoRev="1" fill="hold"/>
                                        <p:tgtEl>
                                          <p:spTgt spid="4"/>
                                        </p:tgtEl>
                                      </p:cBhvr>
                                      <p:by x="105000" y="105000"/>
                                    </p:animScale>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750" fill="hold"/>
                                        <p:tgtEl>
                                          <p:spTgt spid="7"/>
                                        </p:tgtEl>
                                        <p:attrNameLst>
                                          <p:attrName>ppt_w</p:attrName>
                                        </p:attrNameLst>
                                      </p:cBhvr>
                                      <p:tavLst>
                                        <p:tav tm="0">
                                          <p:val>
                                            <p:fltVal val="0"/>
                                          </p:val>
                                        </p:tav>
                                        <p:tav tm="100000">
                                          <p:val>
                                            <p:strVal val="#ppt_w"/>
                                          </p:val>
                                        </p:tav>
                                      </p:tavLst>
                                    </p:anim>
                                    <p:anim calcmode="lin" valueType="num">
                                      <p:cBhvr>
                                        <p:cTn id="11" dur="1750" fill="hold"/>
                                        <p:tgtEl>
                                          <p:spTgt spid="7"/>
                                        </p:tgtEl>
                                        <p:attrNameLst>
                                          <p:attrName>ppt_h</p:attrName>
                                        </p:attrNameLst>
                                      </p:cBhvr>
                                      <p:tavLst>
                                        <p:tav tm="0">
                                          <p:val>
                                            <p:fltVal val="0"/>
                                          </p:val>
                                        </p:tav>
                                        <p:tav tm="100000">
                                          <p:val>
                                            <p:strVal val="#ppt_h"/>
                                          </p:val>
                                        </p:tav>
                                      </p:tavLst>
                                    </p:anim>
                                    <p:anim calcmode="lin" valueType="num">
                                      <p:cBhvr>
                                        <p:cTn id="12" dur="1750" fill="hold"/>
                                        <p:tgtEl>
                                          <p:spTgt spid="7"/>
                                        </p:tgtEl>
                                        <p:attrNameLst>
                                          <p:attrName>style.rotation</p:attrName>
                                        </p:attrNameLst>
                                      </p:cBhvr>
                                      <p:tavLst>
                                        <p:tav tm="0">
                                          <p:val>
                                            <p:fltVal val="90"/>
                                          </p:val>
                                        </p:tav>
                                        <p:tav tm="100000">
                                          <p:val>
                                            <p:fltVal val="0"/>
                                          </p:val>
                                        </p:tav>
                                      </p:tavLst>
                                    </p:anim>
                                    <p:animEffect transition="in" filter="fade">
                                      <p:cBhvr>
                                        <p:cTn id="13" dur="1750"/>
                                        <p:tgtEl>
                                          <p:spTgt spid="7"/>
                                        </p:tgtEl>
                                      </p:cBhvr>
                                    </p:animEffect>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2250" fill="hold"/>
                                        <p:tgtEl>
                                          <p:spTgt spid="2"/>
                                        </p:tgtEl>
                                        <p:attrNameLst>
                                          <p:attrName>ppt_x</p:attrName>
                                        </p:attrNameLst>
                                      </p:cBhvr>
                                      <p:tavLst>
                                        <p:tav tm="0">
                                          <p:val>
                                            <p:strVal val="1+#ppt_w/2"/>
                                          </p:val>
                                        </p:tav>
                                        <p:tav tm="100000">
                                          <p:val>
                                            <p:strVal val="#ppt_x"/>
                                          </p:val>
                                        </p:tav>
                                      </p:tavLst>
                                    </p:anim>
                                    <p:anim calcmode="lin" valueType="num">
                                      <p:cBhvr additive="base">
                                        <p:cTn id="17" dur="2250" fill="hold"/>
                                        <p:tgtEl>
                                          <p:spTgt spid="2"/>
                                        </p:tgtEl>
                                        <p:attrNameLst>
                                          <p:attrName>ppt_y</p:attrName>
                                        </p:attrNameLst>
                                      </p:cBhvr>
                                      <p:tavLst>
                                        <p:tav tm="0">
                                          <p:val>
                                            <p:strVal val="1+#ppt_h/2"/>
                                          </p:val>
                                        </p:tav>
                                        <p:tav tm="100000">
                                          <p:val>
                                            <p:strVal val="#ppt_y"/>
                                          </p:val>
                                        </p:tav>
                                      </p:tavLst>
                                    </p:anim>
                                  </p:childTnLst>
                                </p:cTn>
                              </p:par>
                              <p:par>
                                <p:cTn id="18" presetID="26" presetClass="emph" presetSubtype="0" fill="hold" nodeType="withEffect">
                                  <p:stCondLst>
                                    <p:cond delay="0"/>
                                  </p:stCondLst>
                                  <p:childTnLst>
                                    <p:animEffect transition="out" filter="fade">
                                      <p:cBhvr>
                                        <p:cTn id="19" dur="2500" tmFilter="0, 0; .2, .5; .8, .5; 1, 0"/>
                                        <p:tgtEl>
                                          <p:spTgt spid="3"/>
                                        </p:tgtEl>
                                      </p:cBhvr>
                                    </p:animEffect>
                                    <p:animScale>
                                      <p:cBhvr>
                                        <p:cTn id="20" dur="1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3048000" y="76200"/>
            <a:ext cx="5867400" cy="6400800"/>
          </a:xfrm>
          <a:ln w="28575" cap="flat">
            <a:noFill/>
            <a:prstDash val="sysDot"/>
            <a:miter lim="800000"/>
            <a:headEnd/>
            <a:tailEnd/>
          </a:ln>
        </p:spPr>
        <p:txBody>
          <a:bodyPr>
            <a:noAutofit/>
          </a:bodyPr>
          <a:lstStyle/>
          <a:p>
            <a:pPr algn="r" eaLnBrk="1" hangingPunct="1">
              <a:lnSpc>
                <a:spcPct val="80000"/>
              </a:lnSpc>
              <a:buFontTx/>
              <a:buNone/>
            </a:pPr>
            <a:r>
              <a:rPr lang="es-MX" altLang="en-US" sz="3200" b="1" dirty="0" smtClean="0"/>
              <a:t>	</a:t>
            </a:r>
            <a:r>
              <a:rPr lang="es-MX" altLang="en-US" sz="3200" b="1" dirty="0" smtClean="0">
                <a:solidFill>
                  <a:srgbClr val="000066"/>
                </a:solidFill>
              </a:rPr>
              <a:t>“PARA QUE LA EDUCACION GENERE EVOLUCION, DEBE SER ACCESIBLE PARA POBRES Y RICOS POR IGUAL. TIENE QUE APORTAR EL MISMO GRADO DE DERECHOS, OBLIGACIONES Y OPORTUNIDADES. TIENE QUE SUMINISTRAR EL MISMO GRADO DE JUSTICIA Y EQUIDAD SOCIAL QUE DE CULTURA Y PROSPERIDAD ECONOMICA”.</a:t>
            </a:r>
          </a:p>
          <a:p>
            <a:pPr algn="r" eaLnBrk="1" hangingPunct="1">
              <a:lnSpc>
                <a:spcPct val="80000"/>
              </a:lnSpc>
              <a:buFontTx/>
              <a:buNone/>
            </a:pPr>
            <a:r>
              <a:rPr lang="es-MX" altLang="en-US" sz="3200" b="1" dirty="0" smtClean="0">
                <a:solidFill>
                  <a:srgbClr val="000066"/>
                </a:solidFill>
              </a:rPr>
              <a:t>		</a:t>
            </a:r>
            <a:r>
              <a:rPr lang="es-MX" altLang="en-US" sz="3200" b="1" dirty="0" smtClean="0">
                <a:solidFill>
                  <a:schemeClr val="accent6">
                    <a:lumMod val="50000"/>
                  </a:schemeClr>
                </a:solidFill>
              </a:rPr>
              <a:t>Dr. Ricardo González</a:t>
            </a:r>
            <a:endParaRPr lang="en-US" altLang="en-US" sz="3200" dirty="0" smtClean="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838200" y="1480457"/>
            <a:ext cx="2590800" cy="11103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a:stretch>
            <a:fillRect/>
          </a:stretch>
        </p:blipFill>
        <p:spPr>
          <a:xfrm>
            <a:off x="152400" y="4800600"/>
            <a:ext cx="1621677" cy="294462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randombar(horizontal)">
                                      <p:cBhvr>
                                        <p:cTn id="7" dur="500"/>
                                        <p:tgtEl>
                                          <p:spTgt spid="1741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randombar(horizontal)">
                                      <p:cBhvr>
                                        <p:cTn id="10" dur="500"/>
                                        <p:tgtEl>
                                          <p:spTgt spid="17410">
                                            <p:txEl>
                                              <p:pRg st="1" end="1"/>
                                            </p:txEl>
                                          </p:spTgt>
                                        </p:tgtEl>
                                      </p:cBhvr>
                                    </p:animEffect>
                                  </p:childTnLst>
                                </p:cTn>
                              </p:par>
                              <p:par>
                                <p:cTn id="11" presetID="6" presetClass="emph" presetSubtype="0" fill="hold" nodeType="withEffect">
                                  <p:stCondLst>
                                    <p:cond delay="0"/>
                                  </p:stCondLst>
                                  <p:childTnLst>
                                    <p:animScale>
                                      <p:cBhvr>
                                        <p:cTn id="12" dur="2000" fill="hold"/>
                                        <p:tgtEl>
                                          <p:spTgt spid="2"/>
                                        </p:tgtEl>
                                      </p:cBhvr>
                                      <p:by x="150000" y="150000"/>
                                    </p:animScale>
                                  </p:childTnLst>
                                </p:cTn>
                              </p:par>
                              <p:par>
                                <p:cTn id="13" presetID="1" presetClass="entr" presetSubtype="0" fill="hold" nodeType="withEffect">
                                  <p:stCondLst>
                                    <p:cond delay="0"/>
                                  </p:stCondLst>
                                  <p:childTnLst>
                                    <p:set>
                                      <p:cBhvr>
                                        <p:cTn id="14" dur="1" fill="hold">
                                          <p:stCondLst>
                                            <p:cond delay="2249"/>
                                          </p:stCondLst>
                                        </p:cTn>
                                        <p:tgtEl>
                                          <p:spTgt spid="3"/>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0"/>
                                        <p:tgtEl>
                                          <p:spTgt spid="3"/>
                                        </p:tgtEl>
                                      </p:cBhvr>
                                    </p:animEffect>
                                    <p:anim calcmode="lin" valueType="num">
                                      <p:cBhvr>
                                        <p:cTn id="18" dur="3000" fill="hold"/>
                                        <p:tgtEl>
                                          <p:spTgt spid="3"/>
                                        </p:tgtEl>
                                        <p:attrNameLst>
                                          <p:attrName>ppt_w</p:attrName>
                                        </p:attrNameLst>
                                      </p:cBhvr>
                                      <p:tavLst>
                                        <p:tav tm="0" fmla="#ppt_w*sin(2.5*pi*$)">
                                          <p:val>
                                            <p:fltVal val="0"/>
                                          </p:val>
                                        </p:tav>
                                        <p:tav tm="100000">
                                          <p:val>
                                            <p:fltVal val="1"/>
                                          </p:val>
                                        </p:tav>
                                      </p:tavLst>
                                    </p:anim>
                                    <p:anim calcmode="lin" valueType="num">
                                      <p:cBhvr>
                                        <p:cTn id="19"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599" y="0"/>
            <a:ext cx="6858001" cy="1631216"/>
          </a:xfrm>
          <a:prstGeom prst="rect">
            <a:avLst/>
          </a:prstGeom>
          <a:noFill/>
        </p:spPr>
        <p:txBody>
          <a:bodyPr wrap="square">
            <a:spAutoFit/>
          </a:bodyPr>
          <a:lstStyle/>
          <a:p>
            <a:pPr algn="ctr">
              <a:defRPr/>
            </a:pPr>
            <a:r>
              <a:rPr lang="en-US" sz="100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VALORES</a:t>
            </a:r>
          </a:p>
        </p:txBody>
      </p:sp>
      <p:pic>
        <p:nvPicPr>
          <p:cNvPr id="9" name="Picture 8"/>
          <p:cNvPicPr>
            <a:picLocks noChangeAspect="1" noChangeArrowheads="1"/>
          </p:cNvPicPr>
          <p:nvPr/>
        </p:nvPicPr>
        <p:blipFill>
          <a:blip r:embed="rId2"/>
          <a:srcRect/>
          <a:stretch>
            <a:fillRect/>
          </a:stretch>
        </p:blipFill>
        <p:spPr bwMode="auto">
          <a:xfrm>
            <a:off x="7848600" y="265592"/>
            <a:ext cx="1054455" cy="656593"/>
          </a:xfrm>
          <a:prstGeom prst="rect">
            <a:avLst/>
          </a:prstGeom>
          <a:noFill/>
          <a:ln>
            <a:noFill/>
          </a:ln>
          <a:effectLst>
            <a:glow rad="63500">
              <a:schemeClr val="accent2">
                <a:satMod val="175000"/>
                <a:alpha val="40000"/>
              </a:schemeClr>
            </a:glow>
            <a:outerShdw blurRad="127000" dist="38100" dir="2700000" algn="ctr">
              <a:srgbClr val="000000">
                <a:alpha val="45000"/>
              </a:srgbClr>
            </a:outerShdw>
            <a:reflection blurRad="6350" stA="50000" endA="300" endPos="55000" dir="5400000" sy="-100000" algn="bl" rotWithShape="0"/>
            <a:softEdge rad="3175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06" y="260867"/>
            <a:ext cx="922355" cy="805933"/>
          </a:xfrm>
          <a:prstGeom prst="roundRect">
            <a:avLst>
              <a:gd name="adj" fmla="val 8594"/>
            </a:avLst>
          </a:prstGeom>
          <a:solidFill>
            <a:srgbClr val="FFFFFF">
              <a:shade val="85000"/>
            </a:srgbClr>
          </a:solidFill>
          <a:ln w="34925">
            <a:solidFill>
              <a:srgbClr val="FFFFFF"/>
            </a:solidFill>
          </a:ln>
          <a:effectLst>
            <a:outerShdw blurRad="317500" dir="2700000" algn="ctr">
              <a:srgbClr val="000000">
                <a:alpha val="43000"/>
              </a:srgbClr>
            </a:outerShdw>
            <a:reflection blurRad="6350" stA="50000" endA="300" endPos="5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2" name="Picture 1"/>
          <p:cNvPicPr>
            <a:picLocks noChangeAspect="1"/>
          </p:cNvPicPr>
          <p:nvPr/>
        </p:nvPicPr>
        <p:blipFill>
          <a:blip r:embed="rId4"/>
          <a:stretch>
            <a:fillRect/>
          </a:stretch>
        </p:blipFill>
        <p:spPr>
          <a:xfrm>
            <a:off x="0" y="1569660"/>
            <a:ext cx="9195650" cy="5354441"/>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anim calcmode="lin" valueType="num">
                                      <p:cBhvr>
                                        <p:cTn id="8" dur="2250" fill="hold"/>
                                        <p:tgtEl>
                                          <p:spTgt spid="3"/>
                                        </p:tgtEl>
                                        <p:attrNameLst>
                                          <p:attrName>ppt_x</p:attrName>
                                        </p:attrNameLst>
                                      </p:cBhvr>
                                      <p:tavLst>
                                        <p:tav tm="0">
                                          <p:val>
                                            <p:strVal val="#ppt_x"/>
                                          </p:val>
                                        </p:tav>
                                        <p:tav tm="100000">
                                          <p:val>
                                            <p:strVal val="#ppt_x"/>
                                          </p:val>
                                        </p:tav>
                                      </p:tavLst>
                                    </p:anim>
                                    <p:anim calcmode="lin" valueType="num">
                                      <p:cBhvr>
                                        <p:cTn id="9" dur="225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fltVal val="0"/>
                                          </p:val>
                                        </p:tav>
                                        <p:tav tm="100000">
                                          <p:val>
                                            <p:strVal val="#ppt_w"/>
                                          </p:val>
                                        </p:tav>
                                      </p:tavLst>
                                    </p:anim>
                                    <p:anim calcmode="lin" valueType="num">
                                      <p:cBhvr>
                                        <p:cTn id="13" dur="3000" fill="hold"/>
                                        <p:tgtEl>
                                          <p:spTgt spid="9"/>
                                        </p:tgtEl>
                                        <p:attrNameLst>
                                          <p:attrName>ppt_h</p:attrName>
                                        </p:attrNameLst>
                                      </p:cBhvr>
                                      <p:tavLst>
                                        <p:tav tm="0">
                                          <p:val>
                                            <p:fltVal val="0"/>
                                          </p:val>
                                        </p:tav>
                                        <p:tav tm="100000">
                                          <p:val>
                                            <p:strVal val="#ppt_h"/>
                                          </p:val>
                                        </p:tav>
                                      </p:tavLst>
                                    </p:anim>
                                    <p:anim calcmode="lin" valueType="num">
                                      <p:cBhvr>
                                        <p:cTn id="14" dur="3000" fill="hold"/>
                                        <p:tgtEl>
                                          <p:spTgt spid="9"/>
                                        </p:tgtEl>
                                        <p:attrNameLst>
                                          <p:attrName>style.rotation</p:attrName>
                                        </p:attrNameLst>
                                      </p:cBhvr>
                                      <p:tavLst>
                                        <p:tav tm="0">
                                          <p:val>
                                            <p:fltVal val="90"/>
                                          </p:val>
                                        </p:tav>
                                        <p:tav tm="100000">
                                          <p:val>
                                            <p:fltVal val="0"/>
                                          </p:val>
                                        </p:tav>
                                      </p:tavLst>
                                    </p:anim>
                                    <p:animEffect transition="in" filter="fade">
                                      <p:cBhvr>
                                        <p:cTn id="15" dur="3000"/>
                                        <p:tgtEl>
                                          <p:spTgt spid="9"/>
                                        </p:tgtEl>
                                      </p:cBhvr>
                                    </p:animEffect>
                                  </p:childTnLst>
                                </p:cTn>
                              </p:par>
                              <p:par>
                                <p:cTn id="16" presetID="3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750" fill="hold"/>
                                        <p:tgtEl>
                                          <p:spTgt spid="10"/>
                                        </p:tgtEl>
                                        <p:attrNameLst>
                                          <p:attrName>ppt_w</p:attrName>
                                        </p:attrNameLst>
                                      </p:cBhvr>
                                      <p:tavLst>
                                        <p:tav tm="0">
                                          <p:val>
                                            <p:fltVal val="0"/>
                                          </p:val>
                                        </p:tav>
                                        <p:tav tm="100000">
                                          <p:val>
                                            <p:strVal val="#ppt_w"/>
                                          </p:val>
                                        </p:tav>
                                      </p:tavLst>
                                    </p:anim>
                                    <p:anim calcmode="lin" valueType="num">
                                      <p:cBhvr>
                                        <p:cTn id="19" dur="1750" fill="hold"/>
                                        <p:tgtEl>
                                          <p:spTgt spid="10"/>
                                        </p:tgtEl>
                                        <p:attrNameLst>
                                          <p:attrName>ppt_h</p:attrName>
                                        </p:attrNameLst>
                                      </p:cBhvr>
                                      <p:tavLst>
                                        <p:tav tm="0">
                                          <p:val>
                                            <p:fltVal val="0"/>
                                          </p:val>
                                        </p:tav>
                                        <p:tav tm="100000">
                                          <p:val>
                                            <p:strVal val="#ppt_h"/>
                                          </p:val>
                                        </p:tav>
                                      </p:tavLst>
                                    </p:anim>
                                    <p:anim calcmode="lin" valueType="num">
                                      <p:cBhvr>
                                        <p:cTn id="20" dur="1750" fill="hold"/>
                                        <p:tgtEl>
                                          <p:spTgt spid="10"/>
                                        </p:tgtEl>
                                        <p:attrNameLst>
                                          <p:attrName>style.rotation</p:attrName>
                                        </p:attrNameLst>
                                      </p:cBhvr>
                                      <p:tavLst>
                                        <p:tav tm="0">
                                          <p:val>
                                            <p:fltVal val="90"/>
                                          </p:val>
                                        </p:tav>
                                        <p:tav tm="100000">
                                          <p:val>
                                            <p:fltVal val="0"/>
                                          </p:val>
                                        </p:tav>
                                      </p:tavLst>
                                    </p:anim>
                                    <p:animEffect transition="in" filter="fade">
                                      <p:cBhvr>
                                        <p:cTn id="21" dur="1750"/>
                                        <p:tgtEl>
                                          <p:spTgt spid="10"/>
                                        </p:tgtEl>
                                      </p:cBhvr>
                                    </p:animEffect>
                                  </p:childTnLst>
                                </p:cTn>
                              </p:par>
                              <p:par>
                                <p:cTn id="22" presetID="2" presetClass="entr" presetSubtype="2"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250" fill="hold"/>
                                        <p:tgtEl>
                                          <p:spTgt spid="2"/>
                                        </p:tgtEl>
                                        <p:attrNameLst>
                                          <p:attrName>ppt_x</p:attrName>
                                        </p:attrNameLst>
                                      </p:cBhvr>
                                      <p:tavLst>
                                        <p:tav tm="0">
                                          <p:val>
                                            <p:strVal val="1+#ppt_w/2"/>
                                          </p:val>
                                        </p:tav>
                                        <p:tav tm="100000">
                                          <p:val>
                                            <p:strVal val="#ppt_x"/>
                                          </p:val>
                                        </p:tav>
                                      </p:tavLst>
                                    </p:anim>
                                    <p:anim calcmode="lin" valueType="num">
                                      <p:cBhvr additive="base">
                                        <p:cTn id="25" dur="2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9836" y="821653"/>
            <a:ext cx="6096000" cy="5755417"/>
          </a:xfrm>
          <a:ln>
            <a:solidFill>
              <a:srgbClr val="744D00"/>
            </a:solidFill>
            <a:prstDash val="sysDash"/>
            <a:miter lim="800000"/>
            <a:headEnd/>
            <a:tailEnd/>
          </a:ln>
        </p:spPr>
        <p:txBody>
          <a:bodyPr/>
          <a:lstStyle/>
          <a:p>
            <a:pPr>
              <a:buFontTx/>
              <a:buNone/>
            </a:pPr>
            <a:r>
              <a:rPr lang="es-MX" altLang="en-US" sz="2600" b="1" dirty="0" smtClean="0">
                <a:solidFill>
                  <a:schemeClr val="bg1">
                    <a:lumMod val="25000"/>
                  </a:schemeClr>
                </a:solidFill>
                <a:latin typeface="Cambria" panose="02040503050406030204" pitchFamily="18" charset="0"/>
              </a:rPr>
              <a:t>ROMANCE		o	MATRIMONIO</a:t>
            </a:r>
          </a:p>
          <a:p>
            <a:pPr>
              <a:buFontTx/>
              <a:buNone/>
            </a:pPr>
            <a:r>
              <a:rPr lang="es-MX" altLang="en-US" sz="2600" b="1" dirty="0" smtClean="0">
                <a:solidFill>
                  <a:schemeClr val="bg1">
                    <a:lumMod val="25000"/>
                  </a:schemeClr>
                </a:solidFill>
                <a:latin typeface="Cambria" panose="02040503050406030204" pitchFamily="18" charset="0"/>
              </a:rPr>
              <a:t>LIBERTAD		o	FIDELIDAD</a:t>
            </a:r>
          </a:p>
          <a:p>
            <a:pPr>
              <a:buFontTx/>
              <a:buNone/>
            </a:pPr>
            <a:r>
              <a:rPr lang="es-MX" altLang="en-US" sz="2600" b="1" dirty="0" smtClean="0">
                <a:solidFill>
                  <a:schemeClr val="bg1">
                    <a:lumMod val="25000"/>
                  </a:schemeClr>
                </a:solidFill>
                <a:latin typeface="Cambria" panose="02040503050406030204" pitchFamily="18" charset="0"/>
              </a:rPr>
              <a:t>AVENTURA		o	SEGURIDAD</a:t>
            </a:r>
          </a:p>
          <a:p>
            <a:pPr>
              <a:buFontTx/>
              <a:buNone/>
            </a:pPr>
            <a:r>
              <a:rPr lang="es-MX" altLang="en-US" sz="2600" b="1" dirty="0" smtClean="0">
                <a:solidFill>
                  <a:schemeClr val="bg1">
                    <a:lumMod val="25000"/>
                  </a:schemeClr>
                </a:solidFill>
                <a:latin typeface="Cambria" panose="02040503050406030204" pitchFamily="18" charset="0"/>
              </a:rPr>
              <a:t>EXCITACIÓN	</a:t>
            </a:r>
            <a:r>
              <a:rPr lang="es-MX" altLang="en-US" sz="2600" b="1" dirty="0" smtClean="0">
                <a:solidFill>
                  <a:schemeClr val="bg1">
                    <a:lumMod val="25000"/>
                  </a:schemeClr>
                </a:solidFill>
                <a:latin typeface="Cambria" panose="02040503050406030204" pitchFamily="18" charset="0"/>
              </a:rPr>
              <a:t>o</a:t>
            </a:r>
            <a:r>
              <a:rPr lang="es-MX" altLang="en-US" sz="2600" b="1" dirty="0" smtClean="0">
                <a:solidFill>
                  <a:schemeClr val="bg1">
                    <a:lumMod val="25000"/>
                  </a:schemeClr>
                </a:solidFill>
                <a:latin typeface="Cambria" panose="02040503050406030204" pitchFamily="18" charset="0"/>
              </a:rPr>
              <a:t>	BIENESTAR</a:t>
            </a:r>
          </a:p>
          <a:p>
            <a:pPr>
              <a:buFontTx/>
              <a:buNone/>
            </a:pPr>
            <a:r>
              <a:rPr lang="es-MX" altLang="en-US" sz="2600" b="1" dirty="0" smtClean="0">
                <a:solidFill>
                  <a:schemeClr val="bg1">
                    <a:lumMod val="25000"/>
                  </a:schemeClr>
                </a:solidFill>
                <a:latin typeface="Cambria" panose="02040503050406030204" pitchFamily="18" charset="0"/>
              </a:rPr>
              <a:t>NOVEDAD		o	INTIMIDAD</a:t>
            </a:r>
          </a:p>
          <a:p>
            <a:pPr>
              <a:buFontTx/>
              <a:buNone/>
            </a:pPr>
            <a:r>
              <a:rPr lang="es-MX" altLang="en-US" sz="2600" b="1" dirty="0" smtClean="0">
                <a:solidFill>
                  <a:schemeClr val="bg1">
                    <a:lumMod val="25000"/>
                  </a:schemeClr>
                </a:solidFill>
                <a:latin typeface="Cambria" panose="02040503050406030204" pitchFamily="18" charset="0"/>
              </a:rPr>
              <a:t>LIBERACIÓN	</a:t>
            </a:r>
            <a:r>
              <a:rPr lang="es-MX" altLang="en-US" sz="2600" b="1" dirty="0" smtClean="0">
                <a:solidFill>
                  <a:schemeClr val="bg1">
                    <a:lumMod val="25000"/>
                  </a:schemeClr>
                </a:solidFill>
                <a:latin typeface="Cambria" panose="02040503050406030204" pitchFamily="18" charset="0"/>
              </a:rPr>
              <a:t>o</a:t>
            </a:r>
            <a:r>
              <a:rPr lang="es-MX" altLang="en-US" sz="2600" b="1" dirty="0" smtClean="0">
                <a:solidFill>
                  <a:schemeClr val="bg1">
                    <a:lumMod val="25000"/>
                  </a:schemeClr>
                </a:solidFill>
                <a:latin typeface="Cambria" panose="02040503050406030204" pitchFamily="18" charset="0"/>
              </a:rPr>
              <a:t>	CAUTIVERIO</a:t>
            </a:r>
          </a:p>
          <a:p>
            <a:pPr>
              <a:buFontTx/>
              <a:buNone/>
            </a:pPr>
            <a:r>
              <a:rPr lang="es-MX" altLang="en-US" sz="2600" b="1" dirty="0" smtClean="0">
                <a:solidFill>
                  <a:schemeClr val="bg1">
                    <a:lumMod val="25000"/>
                  </a:schemeClr>
                </a:solidFill>
                <a:latin typeface="Cambria" panose="02040503050406030204" pitchFamily="18" charset="0"/>
              </a:rPr>
              <a:t>INDIVIDUALIDAD	o	COMPROMISO</a:t>
            </a:r>
          </a:p>
          <a:p>
            <a:pPr>
              <a:buFontTx/>
              <a:buNone/>
            </a:pPr>
            <a:r>
              <a:rPr lang="es-MX" altLang="en-US" sz="2600" b="1" dirty="0" smtClean="0">
                <a:solidFill>
                  <a:schemeClr val="bg1">
                    <a:lumMod val="25000"/>
                  </a:schemeClr>
                </a:solidFill>
                <a:latin typeface="Cambria" panose="02040503050406030204" pitchFamily="18" charset="0"/>
              </a:rPr>
              <a:t>PASIÓN		</a:t>
            </a:r>
            <a:r>
              <a:rPr lang="es-MX" altLang="en-US" sz="2600" b="1" dirty="0" smtClean="0">
                <a:solidFill>
                  <a:schemeClr val="bg1">
                    <a:lumMod val="25000"/>
                  </a:schemeClr>
                </a:solidFill>
                <a:latin typeface="Cambria" panose="02040503050406030204" pitchFamily="18" charset="0"/>
              </a:rPr>
              <a:t>o</a:t>
            </a:r>
            <a:r>
              <a:rPr lang="es-MX" altLang="en-US" sz="2600" b="1" dirty="0" smtClean="0">
                <a:solidFill>
                  <a:schemeClr val="bg1">
                    <a:lumMod val="25000"/>
                  </a:schemeClr>
                </a:solidFill>
                <a:latin typeface="Cambria" panose="02040503050406030204" pitchFamily="18" charset="0"/>
              </a:rPr>
              <a:t>	FAMILIA</a:t>
            </a:r>
          </a:p>
          <a:p>
            <a:pPr>
              <a:buFontTx/>
              <a:buNone/>
            </a:pPr>
            <a:r>
              <a:rPr lang="es-MX" altLang="en-US" sz="2600" b="1" dirty="0" smtClean="0">
                <a:solidFill>
                  <a:schemeClr val="bg1">
                    <a:lumMod val="25000"/>
                  </a:schemeClr>
                </a:solidFill>
                <a:latin typeface="Cambria" panose="02040503050406030204" pitchFamily="18" charset="0"/>
              </a:rPr>
              <a:t>INTENSIDAD	</a:t>
            </a:r>
            <a:r>
              <a:rPr lang="es-MX" altLang="en-US" sz="2600" b="1" dirty="0" smtClean="0">
                <a:solidFill>
                  <a:schemeClr val="bg1">
                    <a:lumMod val="25000"/>
                  </a:schemeClr>
                </a:solidFill>
                <a:latin typeface="Cambria" panose="02040503050406030204" pitchFamily="18" charset="0"/>
              </a:rPr>
              <a:t>o</a:t>
            </a:r>
            <a:r>
              <a:rPr lang="es-MX" altLang="en-US" sz="2600" b="1" dirty="0" smtClean="0">
                <a:solidFill>
                  <a:schemeClr val="bg1">
                    <a:lumMod val="25000"/>
                  </a:schemeClr>
                </a:solidFill>
                <a:latin typeface="Cambria" panose="02040503050406030204" pitchFamily="18" charset="0"/>
              </a:rPr>
              <a:t>	HASTÍO</a:t>
            </a:r>
            <a:endParaRPr lang="en-US" altLang="en-US" sz="2600" b="1" dirty="0" smtClean="0">
              <a:solidFill>
                <a:schemeClr val="bg1">
                  <a:lumMod val="25000"/>
                </a:schemeClr>
              </a:solidFill>
              <a:latin typeface="Cambria" panose="02040503050406030204" pitchFamily="18" charset="0"/>
            </a:endParaRPr>
          </a:p>
        </p:txBody>
      </p:sp>
      <p:sp>
        <p:nvSpPr>
          <p:cNvPr id="6" name="Rectangle 5"/>
          <p:cNvSpPr>
            <a:spLocks noChangeArrowheads="1"/>
          </p:cNvSpPr>
          <p:nvPr/>
        </p:nvSpPr>
        <p:spPr bwMode="auto">
          <a:xfrm>
            <a:off x="1836" y="212053"/>
            <a:ext cx="9144000" cy="609600"/>
          </a:xfrm>
          <a:prstGeom prst="rect">
            <a:avLst/>
          </a:prstGeom>
          <a:noFill/>
          <a:ln w="9525" cap="rnd" cmpd="tri" algn="ctr">
            <a:solidFill>
              <a:srgbClr val="000032"/>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MX" altLang="en-US" sz="3500" b="1" dirty="0">
                <a:solidFill>
                  <a:schemeClr val="accent5">
                    <a:lumMod val="10000"/>
                  </a:schemeClr>
                </a:solidFill>
              </a:rPr>
              <a:t>ALTERNATIVAS DE VIDA ANDRAGOGICA</a:t>
            </a:r>
            <a:endParaRPr lang="en-US" altLang="en-US" sz="3500" b="1" dirty="0">
              <a:solidFill>
                <a:schemeClr val="accent5">
                  <a:lumMod val="10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67" y="6313105"/>
            <a:ext cx="5722937" cy="512762"/>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257800"/>
            <a:ext cx="685800" cy="599237"/>
          </a:xfrm>
          <a:prstGeom prst="roundRect">
            <a:avLst>
              <a:gd name="adj" fmla="val 8594"/>
            </a:avLst>
          </a:prstGeom>
          <a:solidFill>
            <a:srgbClr val="FFFFFF">
              <a:shade val="85000"/>
            </a:srgbClr>
          </a:solidFill>
          <a:ln w="34925">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 name="Picture 1"/>
          <p:cNvPicPr>
            <a:picLocks noChangeAspect="1"/>
          </p:cNvPicPr>
          <p:nvPr/>
        </p:nvPicPr>
        <p:blipFill>
          <a:blip r:embed="rId5"/>
          <a:stretch>
            <a:fillRect/>
          </a:stretch>
        </p:blipFill>
        <p:spPr>
          <a:xfrm>
            <a:off x="152400" y="861653"/>
            <a:ext cx="2611686" cy="24911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500" fill="hold"/>
                                        <p:tgtEl>
                                          <p:spTgt spid="6"/>
                                        </p:tgtEl>
                                        <p:attrNameLst>
                                          <p:attrName>r</p:attrName>
                                        </p:attrNameLst>
                                      </p:cBhvr>
                                    </p:animRot>
                                  </p:childTnLst>
                                </p:cTn>
                              </p:par>
                              <p:par>
                                <p:cTn id="7" presetID="8" presetClass="emph" presetSubtype="0" fill="hold" grpId="0" nodeType="withEffect">
                                  <p:stCondLst>
                                    <p:cond delay="0"/>
                                  </p:stCondLst>
                                  <p:childTnLst>
                                    <p:animRot by="-21600000">
                                      <p:cBhvr>
                                        <p:cTn id="8" dur="500" fill="hold"/>
                                        <p:tgtEl>
                                          <p:spTgt spid="3">
                                            <p:bg/>
                                          </p:spTgt>
                                        </p:tgtEl>
                                        <p:attrNameLst>
                                          <p:attrName>r</p:attrName>
                                        </p:attrNameLst>
                                      </p:cBhvr>
                                    </p:animRot>
                                  </p:childTnLst>
                                </p:cTn>
                              </p:par>
                              <p:par>
                                <p:cTn id="9" presetID="8" presetClass="emph" presetSubtype="0" fill="hold" grpId="0" nodeType="withEffect">
                                  <p:stCondLst>
                                    <p:cond delay="0"/>
                                  </p:stCondLst>
                                  <p:childTnLst>
                                    <p:animRot by="-21600000">
                                      <p:cBhvr>
                                        <p:cTn id="10" dur="500" fill="hold"/>
                                        <p:tgtEl>
                                          <p:spTgt spid="3">
                                            <p:txEl>
                                              <p:pRg st="0" end="0"/>
                                            </p:txEl>
                                          </p:spTgt>
                                        </p:tgtEl>
                                        <p:attrNameLst>
                                          <p:attrName>r</p:attrName>
                                        </p:attrNameLst>
                                      </p:cBhvr>
                                    </p:animRot>
                                  </p:childTnLst>
                                </p:cTn>
                              </p:par>
                              <p:par>
                                <p:cTn id="11" presetID="8" presetClass="emph" presetSubtype="0" fill="hold" grpId="0" nodeType="withEffect">
                                  <p:stCondLst>
                                    <p:cond delay="0"/>
                                  </p:stCondLst>
                                  <p:childTnLst>
                                    <p:animRot by="-21600000">
                                      <p:cBhvr>
                                        <p:cTn id="12" dur="500" fill="hold"/>
                                        <p:tgtEl>
                                          <p:spTgt spid="3">
                                            <p:txEl>
                                              <p:pRg st="1" end="1"/>
                                            </p:txEl>
                                          </p:spTgt>
                                        </p:tgtEl>
                                        <p:attrNameLst>
                                          <p:attrName>r</p:attrName>
                                        </p:attrNameLst>
                                      </p:cBhvr>
                                    </p:animRot>
                                  </p:childTnLst>
                                </p:cTn>
                              </p:par>
                              <p:par>
                                <p:cTn id="13" presetID="8" presetClass="emph" presetSubtype="0" fill="hold" grpId="0" nodeType="withEffect">
                                  <p:stCondLst>
                                    <p:cond delay="0"/>
                                  </p:stCondLst>
                                  <p:childTnLst>
                                    <p:animRot by="-21600000">
                                      <p:cBhvr>
                                        <p:cTn id="14" dur="500" fill="hold"/>
                                        <p:tgtEl>
                                          <p:spTgt spid="3">
                                            <p:txEl>
                                              <p:pRg st="2" end="2"/>
                                            </p:txEl>
                                          </p:spTgt>
                                        </p:tgtEl>
                                        <p:attrNameLst>
                                          <p:attrName>r</p:attrName>
                                        </p:attrNameLst>
                                      </p:cBhvr>
                                    </p:animRot>
                                  </p:childTnLst>
                                </p:cTn>
                              </p:par>
                              <p:par>
                                <p:cTn id="15" presetID="8" presetClass="emph" presetSubtype="0" fill="hold" grpId="0" nodeType="withEffect">
                                  <p:stCondLst>
                                    <p:cond delay="0"/>
                                  </p:stCondLst>
                                  <p:childTnLst>
                                    <p:animRot by="-21600000">
                                      <p:cBhvr>
                                        <p:cTn id="16" dur="500" fill="hold"/>
                                        <p:tgtEl>
                                          <p:spTgt spid="3">
                                            <p:txEl>
                                              <p:pRg st="3" end="3"/>
                                            </p:txEl>
                                          </p:spTgt>
                                        </p:tgtEl>
                                        <p:attrNameLst>
                                          <p:attrName>r</p:attrName>
                                        </p:attrNameLst>
                                      </p:cBhvr>
                                    </p:animRot>
                                  </p:childTnLst>
                                </p:cTn>
                              </p:par>
                              <p:par>
                                <p:cTn id="17" presetID="8" presetClass="emph" presetSubtype="0" fill="hold" grpId="0" nodeType="withEffect">
                                  <p:stCondLst>
                                    <p:cond delay="0"/>
                                  </p:stCondLst>
                                  <p:childTnLst>
                                    <p:animRot by="-21600000">
                                      <p:cBhvr>
                                        <p:cTn id="18" dur="500" fill="hold"/>
                                        <p:tgtEl>
                                          <p:spTgt spid="3">
                                            <p:txEl>
                                              <p:pRg st="4" end="4"/>
                                            </p:txEl>
                                          </p:spTgt>
                                        </p:tgtEl>
                                        <p:attrNameLst>
                                          <p:attrName>r</p:attrName>
                                        </p:attrNameLst>
                                      </p:cBhvr>
                                    </p:animRot>
                                  </p:childTnLst>
                                </p:cTn>
                              </p:par>
                              <p:par>
                                <p:cTn id="19" presetID="8" presetClass="emph" presetSubtype="0" fill="hold" grpId="0" nodeType="withEffect">
                                  <p:stCondLst>
                                    <p:cond delay="0"/>
                                  </p:stCondLst>
                                  <p:childTnLst>
                                    <p:animRot by="-21600000">
                                      <p:cBhvr>
                                        <p:cTn id="20" dur="500" fill="hold"/>
                                        <p:tgtEl>
                                          <p:spTgt spid="3">
                                            <p:txEl>
                                              <p:pRg st="5" end="5"/>
                                            </p:txEl>
                                          </p:spTgt>
                                        </p:tgtEl>
                                        <p:attrNameLst>
                                          <p:attrName>r</p:attrName>
                                        </p:attrNameLst>
                                      </p:cBhvr>
                                    </p:animRot>
                                  </p:childTnLst>
                                </p:cTn>
                              </p:par>
                              <p:par>
                                <p:cTn id="21" presetID="8" presetClass="emph" presetSubtype="0" fill="hold" grpId="0" nodeType="withEffect">
                                  <p:stCondLst>
                                    <p:cond delay="0"/>
                                  </p:stCondLst>
                                  <p:childTnLst>
                                    <p:animRot by="-21600000">
                                      <p:cBhvr>
                                        <p:cTn id="22" dur="500" fill="hold"/>
                                        <p:tgtEl>
                                          <p:spTgt spid="3">
                                            <p:txEl>
                                              <p:pRg st="6" end="6"/>
                                            </p:txEl>
                                          </p:spTgt>
                                        </p:tgtEl>
                                        <p:attrNameLst>
                                          <p:attrName>r</p:attrName>
                                        </p:attrNameLst>
                                      </p:cBhvr>
                                    </p:animRot>
                                  </p:childTnLst>
                                </p:cTn>
                              </p:par>
                              <p:par>
                                <p:cTn id="23" presetID="8" presetClass="emph" presetSubtype="0" fill="hold" grpId="0" nodeType="withEffect">
                                  <p:stCondLst>
                                    <p:cond delay="0"/>
                                  </p:stCondLst>
                                  <p:childTnLst>
                                    <p:animRot by="-21600000">
                                      <p:cBhvr>
                                        <p:cTn id="24" dur="500" fill="hold"/>
                                        <p:tgtEl>
                                          <p:spTgt spid="3">
                                            <p:txEl>
                                              <p:pRg st="7" end="7"/>
                                            </p:txEl>
                                          </p:spTgt>
                                        </p:tgtEl>
                                        <p:attrNameLst>
                                          <p:attrName>r</p:attrName>
                                        </p:attrNameLst>
                                      </p:cBhvr>
                                    </p:animRot>
                                  </p:childTnLst>
                                </p:cTn>
                              </p:par>
                              <p:par>
                                <p:cTn id="25" presetID="8" presetClass="emph" presetSubtype="0" fill="hold" grpId="0" nodeType="withEffect">
                                  <p:stCondLst>
                                    <p:cond delay="0"/>
                                  </p:stCondLst>
                                  <p:childTnLst>
                                    <p:animRot by="-21600000">
                                      <p:cBhvr>
                                        <p:cTn id="26" dur="500" fill="hold"/>
                                        <p:tgtEl>
                                          <p:spTgt spid="3">
                                            <p:txEl>
                                              <p:pRg st="8" end="8"/>
                                            </p:txEl>
                                          </p:spTgt>
                                        </p:tgtEl>
                                        <p:attrNameLst>
                                          <p:attrName>r</p:attrName>
                                        </p:attrNameLst>
                                      </p:cBhvr>
                                    </p:animRot>
                                  </p:childTnLst>
                                </p:cTn>
                              </p:par>
                              <p:par>
                                <p:cTn id="27" presetID="32" presetClass="emph" presetSubtype="0" fill="hold" nodeType="withEffect">
                                  <p:stCondLst>
                                    <p:cond delay="0"/>
                                  </p:stCondLst>
                                  <p:childTnLst>
                                    <p:animRot by="120000">
                                      <p:cBhvr>
                                        <p:cTn id="28" dur="250" fill="hold">
                                          <p:stCondLst>
                                            <p:cond delay="0"/>
                                          </p:stCondLst>
                                        </p:cTn>
                                        <p:tgtEl>
                                          <p:spTgt spid="5"/>
                                        </p:tgtEl>
                                        <p:attrNameLst>
                                          <p:attrName>r</p:attrName>
                                        </p:attrNameLst>
                                      </p:cBhvr>
                                    </p:animRot>
                                    <p:animRot by="-240000">
                                      <p:cBhvr>
                                        <p:cTn id="29" dur="500" fill="hold">
                                          <p:stCondLst>
                                            <p:cond delay="500"/>
                                          </p:stCondLst>
                                        </p:cTn>
                                        <p:tgtEl>
                                          <p:spTgt spid="5"/>
                                        </p:tgtEl>
                                        <p:attrNameLst>
                                          <p:attrName>r</p:attrName>
                                        </p:attrNameLst>
                                      </p:cBhvr>
                                    </p:animRot>
                                    <p:animRot by="240000">
                                      <p:cBhvr>
                                        <p:cTn id="30" dur="500" fill="hold">
                                          <p:stCondLst>
                                            <p:cond delay="1000"/>
                                          </p:stCondLst>
                                        </p:cTn>
                                        <p:tgtEl>
                                          <p:spTgt spid="5"/>
                                        </p:tgtEl>
                                        <p:attrNameLst>
                                          <p:attrName>r</p:attrName>
                                        </p:attrNameLst>
                                      </p:cBhvr>
                                    </p:animRot>
                                    <p:animRot by="-240000">
                                      <p:cBhvr>
                                        <p:cTn id="31" dur="500" fill="hold">
                                          <p:stCondLst>
                                            <p:cond delay="1500"/>
                                          </p:stCondLst>
                                        </p:cTn>
                                        <p:tgtEl>
                                          <p:spTgt spid="5"/>
                                        </p:tgtEl>
                                        <p:attrNameLst>
                                          <p:attrName>r</p:attrName>
                                        </p:attrNameLst>
                                      </p:cBhvr>
                                    </p:animRot>
                                    <p:animRot by="120000">
                                      <p:cBhvr>
                                        <p:cTn id="32" dur="500" fill="hold">
                                          <p:stCondLst>
                                            <p:cond delay="2000"/>
                                          </p:stCondLst>
                                        </p:cTn>
                                        <p:tgtEl>
                                          <p:spTgt spid="5"/>
                                        </p:tgtEl>
                                        <p:attrNameLst>
                                          <p:attrName>r</p:attrName>
                                        </p:attrNameLst>
                                      </p:cBhvr>
                                    </p:animRot>
                                  </p:childTnLst>
                                </p:cTn>
                              </p:par>
                              <p:par>
                                <p:cTn id="33" presetID="3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750" fill="hold"/>
                                        <p:tgtEl>
                                          <p:spTgt spid="8"/>
                                        </p:tgtEl>
                                        <p:attrNameLst>
                                          <p:attrName>ppt_w</p:attrName>
                                        </p:attrNameLst>
                                      </p:cBhvr>
                                      <p:tavLst>
                                        <p:tav tm="0">
                                          <p:val>
                                            <p:fltVal val="0"/>
                                          </p:val>
                                        </p:tav>
                                        <p:tav tm="100000">
                                          <p:val>
                                            <p:strVal val="#ppt_w"/>
                                          </p:val>
                                        </p:tav>
                                      </p:tavLst>
                                    </p:anim>
                                    <p:anim calcmode="lin" valueType="num">
                                      <p:cBhvr>
                                        <p:cTn id="36" dur="1750" fill="hold"/>
                                        <p:tgtEl>
                                          <p:spTgt spid="8"/>
                                        </p:tgtEl>
                                        <p:attrNameLst>
                                          <p:attrName>ppt_h</p:attrName>
                                        </p:attrNameLst>
                                      </p:cBhvr>
                                      <p:tavLst>
                                        <p:tav tm="0">
                                          <p:val>
                                            <p:fltVal val="0"/>
                                          </p:val>
                                        </p:tav>
                                        <p:tav tm="100000">
                                          <p:val>
                                            <p:strVal val="#ppt_h"/>
                                          </p:val>
                                        </p:tav>
                                      </p:tavLst>
                                    </p:anim>
                                    <p:anim calcmode="lin" valueType="num">
                                      <p:cBhvr>
                                        <p:cTn id="37" dur="1750" fill="hold"/>
                                        <p:tgtEl>
                                          <p:spTgt spid="8"/>
                                        </p:tgtEl>
                                        <p:attrNameLst>
                                          <p:attrName>style.rotation</p:attrName>
                                        </p:attrNameLst>
                                      </p:cBhvr>
                                      <p:tavLst>
                                        <p:tav tm="0">
                                          <p:val>
                                            <p:fltVal val="90"/>
                                          </p:val>
                                        </p:tav>
                                        <p:tav tm="100000">
                                          <p:val>
                                            <p:fltVal val="0"/>
                                          </p:val>
                                        </p:tav>
                                      </p:tavLst>
                                    </p:anim>
                                    <p:animEffect transition="in" filter="fade">
                                      <p:cBhvr>
                                        <p:cTn id="38" dur="1750"/>
                                        <p:tgtEl>
                                          <p:spTgt spid="8"/>
                                        </p:tgtEl>
                                      </p:cBhvr>
                                    </p:animEffect>
                                  </p:childTnLst>
                                </p:cTn>
                              </p:par>
                              <p:par>
                                <p:cTn id="39" presetID="53"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2250" fill="hold"/>
                                        <p:tgtEl>
                                          <p:spTgt spid="2"/>
                                        </p:tgtEl>
                                        <p:attrNameLst>
                                          <p:attrName>ppt_w</p:attrName>
                                        </p:attrNameLst>
                                      </p:cBhvr>
                                      <p:tavLst>
                                        <p:tav tm="0">
                                          <p:val>
                                            <p:fltVal val="0"/>
                                          </p:val>
                                        </p:tav>
                                        <p:tav tm="100000">
                                          <p:val>
                                            <p:strVal val="#ppt_w"/>
                                          </p:val>
                                        </p:tav>
                                      </p:tavLst>
                                    </p:anim>
                                    <p:anim calcmode="lin" valueType="num">
                                      <p:cBhvr>
                                        <p:cTn id="42" dur="2250" fill="hold"/>
                                        <p:tgtEl>
                                          <p:spTgt spid="2"/>
                                        </p:tgtEl>
                                        <p:attrNameLst>
                                          <p:attrName>ppt_h</p:attrName>
                                        </p:attrNameLst>
                                      </p:cBhvr>
                                      <p:tavLst>
                                        <p:tav tm="0">
                                          <p:val>
                                            <p:fltVal val="0"/>
                                          </p:val>
                                        </p:tav>
                                        <p:tav tm="100000">
                                          <p:val>
                                            <p:strVal val="#ppt_h"/>
                                          </p:val>
                                        </p:tav>
                                      </p:tavLst>
                                    </p:anim>
                                    <p:animEffect transition="in" filter="fade">
                                      <p:cBhvr>
                                        <p:cTn id="43"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222375" y="154427"/>
            <a:ext cx="5921625" cy="6324600"/>
          </a:xfrm>
        </p:spPr>
        <p:txBody>
          <a:bodyPr>
            <a:noAutofit/>
          </a:bodyPr>
          <a:lstStyle/>
          <a:p>
            <a:pPr algn="just" eaLnBrk="1" hangingPunct="1">
              <a:lnSpc>
                <a:spcPct val="80000"/>
              </a:lnSpc>
              <a:buFontTx/>
              <a:buNone/>
            </a:pPr>
            <a:r>
              <a:rPr lang="es-MX" altLang="en-US" b="1" dirty="0" smtClean="0">
                <a:solidFill>
                  <a:schemeClr val="accent3">
                    <a:lumMod val="50000"/>
                  </a:schemeClr>
                </a:solidFill>
              </a:rPr>
              <a:t>		En la actualidad a decir de algunos científicos de Inglaterra y Francia; la consciencia es el reto número uno de la ciencia y están en la etapa de comprobar si es mejor manejarlo como la aproximación a un campo unificado ya esta demostrado que en un cuarto de segundo millones de células del cerebro pueden cambiar de actividad y no por ello perder su conexión con la actividad previa. Si a esto aunamos que cada segundo en el ser humano se generan mas de seis trillones de estímulos, los cuales se priorizan y seleccionan para dar respuesta adecuada en los diferentes niveles de conciencia; la pregunta sería:</a:t>
            </a:r>
          </a:p>
          <a:p>
            <a:pPr algn="just" eaLnBrk="1" hangingPunct="1">
              <a:lnSpc>
                <a:spcPct val="80000"/>
              </a:lnSpc>
              <a:buFontTx/>
              <a:buNone/>
            </a:pPr>
            <a:r>
              <a:rPr lang="es-MX" altLang="en-US" b="1" dirty="0" smtClean="0">
                <a:solidFill>
                  <a:schemeClr val="accent3">
                    <a:lumMod val="50000"/>
                  </a:schemeClr>
                </a:solidFill>
              </a:rPr>
              <a:t>		Cual es el umbral de consciencia de la educación? y cual es su capacidad de respuesta correcta?</a:t>
            </a:r>
            <a:endParaRPr lang="en-US" altLang="en-US" b="1" dirty="0" smtClean="0">
              <a:solidFill>
                <a:schemeClr val="accent3">
                  <a:lumMod val="50000"/>
                </a:schemeClr>
              </a:solidFill>
            </a:endParaRP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944" y="446881"/>
            <a:ext cx="561975" cy="6269038"/>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pic>
        <p:nvPicPr>
          <p:cNvPr id="6" name="Picture 5"/>
          <p:cNvPicPr>
            <a:picLocks noChangeAspect="1"/>
          </p:cNvPicPr>
          <p:nvPr/>
        </p:nvPicPr>
        <p:blipFill>
          <a:blip r:embed="rId4"/>
          <a:stretch>
            <a:fillRect/>
          </a:stretch>
        </p:blipFill>
        <p:spPr>
          <a:xfrm>
            <a:off x="762000" y="5830676"/>
            <a:ext cx="747003" cy="65202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213054" y="140656"/>
            <a:ext cx="2712552" cy="31038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heel(4)">
                                      <p:cBhvr>
                                        <p:cTn id="7" dur="2000"/>
                                        <p:tgtEl>
                                          <p:spTgt spid="22531"/>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22530">
                                            <p:txEl>
                                              <p:pRg st="0" end="0"/>
                                            </p:txEl>
                                          </p:spTgt>
                                        </p:tgtEl>
                                        <p:attrNameLst>
                                          <p:attrName>style.visibility</p:attrName>
                                        </p:attrNameLst>
                                      </p:cBhvr>
                                      <p:to>
                                        <p:strVal val="visible"/>
                                      </p:to>
                                    </p:set>
                                    <p:animEffect transition="in" filter="diamond(out)">
                                      <p:cBhvr>
                                        <p:cTn id="10" dur="2000"/>
                                        <p:tgtEl>
                                          <p:spTgt spid="22530">
                                            <p:txEl>
                                              <p:pRg st="0" end="0"/>
                                            </p:txEl>
                                          </p:spTgt>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Effect transition="in" filter="diamond(out)">
                                      <p:cBhvr>
                                        <p:cTn id="13" dur="2000"/>
                                        <p:tgtEl>
                                          <p:spTgt spid="22530">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250" fill="hold"/>
                                        <p:tgtEl>
                                          <p:spTgt spid="6"/>
                                        </p:tgtEl>
                                        <p:attrNameLst>
                                          <p:attrName>ppt_w</p:attrName>
                                        </p:attrNameLst>
                                      </p:cBhvr>
                                      <p:tavLst>
                                        <p:tav tm="0">
                                          <p:val>
                                            <p:fltVal val="0"/>
                                          </p:val>
                                        </p:tav>
                                        <p:tav tm="100000">
                                          <p:val>
                                            <p:strVal val="#ppt_w"/>
                                          </p:val>
                                        </p:tav>
                                      </p:tavLst>
                                    </p:anim>
                                    <p:anim calcmode="lin" valueType="num">
                                      <p:cBhvr>
                                        <p:cTn id="17" dur="2250" fill="hold"/>
                                        <p:tgtEl>
                                          <p:spTgt spid="6"/>
                                        </p:tgtEl>
                                        <p:attrNameLst>
                                          <p:attrName>ppt_h</p:attrName>
                                        </p:attrNameLst>
                                      </p:cBhvr>
                                      <p:tavLst>
                                        <p:tav tm="0">
                                          <p:val>
                                            <p:fltVal val="0"/>
                                          </p:val>
                                        </p:tav>
                                        <p:tav tm="100000">
                                          <p:val>
                                            <p:strVal val="#ppt_h"/>
                                          </p:val>
                                        </p:tav>
                                      </p:tavLst>
                                    </p:anim>
                                    <p:animEffect transition="in" filter="fade">
                                      <p:cBhvr>
                                        <p:cTn id="18" dur="2250"/>
                                        <p:tgtEl>
                                          <p:spTgt spid="6"/>
                                        </p:tgtEl>
                                      </p:cBhvr>
                                    </p:animEffect>
                                  </p:childTnLst>
                                </p:cTn>
                              </p:par>
                              <p:par>
                                <p:cTn id="19" presetID="45"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533401" y="25706"/>
            <a:ext cx="5334000" cy="5079694"/>
          </a:xfrm>
          <a:ln w="38100" cap="flat">
            <a:noFill/>
            <a:prstDash val="lgDashDotDot"/>
            <a:miter lim="800000"/>
            <a:headEnd/>
            <a:tailEnd/>
          </a:ln>
        </p:spPr>
        <p:txBody>
          <a:bodyPr/>
          <a:lstStyle/>
          <a:p>
            <a:pPr algn="just" eaLnBrk="1" hangingPunct="1">
              <a:buFontTx/>
              <a:buNone/>
            </a:pPr>
            <a:r>
              <a:rPr lang="es-MX" altLang="en-US" sz="4200" b="1" dirty="0" smtClean="0">
                <a:solidFill>
                  <a:srgbClr val="744D00"/>
                </a:solidFill>
              </a:rPr>
              <a:t>	</a:t>
            </a:r>
            <a:r>
              <a:rPr lang="es-MX" altLang="en-US" sz="4200" b="1" dirty="0" smtClean="0">
                <a:solidFill>
                  <a:schemeClr val="bg1">
                    <a:lumMod val="10000"/>
                  </a:schemeClr>
                </a:solidFill>
              </a:rPr>
              <a:t>“Si primero pudiéramos saber dónde vamos, podríamos juzgar mejor qué  hacer y cómo hacerlo.”</a:t>
            </a:r>
          </a:p>
          <a:p>
            <a:pPr eaLnBrk="1" hangingPunct="1">
              <a:buFontTx/>
              <a:buNone/>
            </a:pPr>
            <a:r>
              <a:rPr lang="es-MX" altLang="en-US" sz="4200" b="1" dirty="0" smtClean="0">
                <a:solidFill>
                  <a:schemeClr val="bg1">
                    <a:lumMod val="10000"/>
                  </a:schemeClr>
                </a:solidFill>
              </a:rPr>
              <a:t>		</a:t>
            </a:r>
            <a:r>
              <a:rPr lang="es-MX" altLang="en-US" sz="4200" b="1" dirty="0" smtClean="0">
                <a:solidFill>
                  <a:schemeClr val="bg1">
                    <a:lumMod val="10000"/>
                  </a:schemeClr>
                </a:solidFill>
              </a:rPr>
              <a:t>	ABRAHAM 		LINCOLN</a:t>
            </a:r>
            <a:endParaRPr lang="en-US" altLang="en-US" sz="4200" b="1" dirty="0" smtClean="0">
              <a:solidFill>
                <a:schemeClr val="bg1">
                  <a:lumMod val="1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81000"/>
            <a:ext cx="1686399" cy="1473537"/>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pic>
      <p:pic>
        <p:nvPicPr>
          <p:cNvPr id="2" name="Picture 1"/>
          <p:cNvPicPr>
            <a:picLocks noChangeAspect="1"/>
          </p:cNvPicPr>
          <p:nvPr/>
        </p:nvPicPr>
        <p:blipFill>
          <a:blip r:embed="rId4"/>
          <a:stretch>
            <a:fillRect/>
          </a:stretch>
        </p:blipFill>
        <p:spPr>
          <a:xfrm>
            <a:off x="1" y="5791200"/>
            <a:ext cx="2514600" cy="564022"/>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3" name="Picture 2"/>
          <p:cNvPicPr>
            <a:picLocks noChangeAspect="1"/>
          </p:cNvPicPr>
          <p:nvPr/>
        </p:nvPicPr>
        <p:blipFill>
          <a:blip r:embed="rId5"/>
          <a:stretch>
            <a:fillRect/>
          </a:stretch>
        </p:blipFill>
        <p:spPr>
          <a:xfrm>
            <a:off x="4800600" y="3276600"/>
            <a:ext cx="3888353" cy="307862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7" dur="500"/>
                                        <p:tgtEl>
                                          <p:spTgt spid="2355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10" dur="500"/>
                                        <p:tgtEl>
                                          <p:spTgt spid="2355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750" fill="hold"/>
                                        <p:tgtEl>
                                          <p:spTgt spid="5"/>
                                        </p:tgtEl>
                                        <p:attrNameLst>
                                          <p:attrName>ppt_w</p:attrName>
                                        </p:attrNameLst>
                                      </p:cBhvr>
                                      <p:tavLst>
                                        <p:tav tm="0">
                                          <p:val>
                                            <p:fltVal val="0"/>
                                          </p:val>
                                        </p:tav>
                                        <p:tav tm="100000">
                                          <p:val>
                                            <p:strVal val="#ppt_w"/>
                                          </p:val>
                                        </p:tav>
                                      </p:tavLst>
                                    </p:anim>
                                    <p:anim calcmode="lin" valueType="num">
                                      <p:cBhvr>
                                        <p:cTn id="14" dur="1750" fill="hold"/>
                                        <p:tgtEl>
                                          <p:spTgt spid="5"/>
                                        </p:tgtEl>
                                        <p:attrNameLst>
                                          <p:attrName>ppt_h</p:attrName>
                                        </p:attrNameLst>
                                      </p:cBhvr>
                                      <p:tavLst>
                                        <p:tav tm="0">
                                          <p:val>
                                            <p:fltVal val="0"/>
                                          </p:val>
                                        </p:tav>
                                        <p:tav tm="100000">
                                          <p:val>
                                            <p:strVal val="#ppt_h"/>
                                          </p:val>
                                        </p:tav>
                                      </p:tavLst>
                                    </p:anim>
                                    <p:anim calcmode="lin" valueType="num">
                                      <p:cBhvr>
                                        <p:cTn id="15" dur="1750" fill="hold"/>
                                        <p:tgtEl>
                                          <p:spTgt spid="5"/>
                                        </p:tgtEl>
                                        <p:attrNameLst>
                                          <p:attrName>style.rotation</p:attrName>
                                        </p:attrNameLst>
                                      </p:cBhvr>
                                      <p:tavLst>
                                        <p:tav tm="0">
                                          <p:val>
                                            <p:fltVal val="90"/>
                                          </p:val>
                                        </p:tav>
                                        <p:tav tm="100000">
                                          <p:val>
                                            <p:fltVal val="0"/>
                                          </p:val>
                                        </p:tav>
                                      </p:tavLst>
                                    </p:anim>
                                    <p:animEffect transition="in" filter="fade">
                                      <p:cBhvr>
                                        <p:cTn id="16" dur="1750"/>
                                        <p:tgtEl>
                                          <p:spTgt spid="5"/>
                                        </p:tgtEl>
                                      </p:cBhvr>
                                    </p:animEffect>
                                  </p:childTnLst>
                                </p:cTn>
                              </p:par>
                              <p:par>
                                <p:cTn id="17" presetID="2" presetClass="entr" presetSubtype="9"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0-#ppt_h/2"/>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ppt_w</p:attrName>
                                        </p:attrNameLst>
                                      </p:cBhvr>
                                      <p:tavLst>
                                        <p:tav tm="0" fmla="#ppt_w*sin(2.5*pi*$)">
                                          <p:val>
                                            <p:fltVal val="0"/>
                                          </p:val>
                                        </p:tav>
                                        <p:tav tm="100000">
                                          <p:val>
                                            <p:fltVal val="1"/>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95600" y="76200"/>
            <a:ext cx="6248400" cy="6553200"/>
          </a:xfrm>
        </p:spPr>
        <p:txBody>
          <a:bodyPr/>
          <a:lstStyle/>
          <a:p>
            <a:pPr algn="ctr">
              <a:lnSpc>
                <a:spcPct val="80000"/>
              </a:lnSpc>
            </a:pPr>
            <a:r>
              <a:rPr lang="en-US" altLang="en-US" sz="2800" b="1" dirty="0" smtClean="0">
                <a:solidFill>
                  <a:srgbClr val="996600"/>
                </a:solidFill>
                <a:latin typeface="Rockwell Extra Bold"/>
              </a:rPr>
              <a:t>AIU </a:t>
            </a:r>
            <a:r>
              <a:rPr lang="es-MX" altLang="en-US" sz="2000" b="1" dirty="0" smtClean="0">
                <a:solidFill>
                  <a:srgbClr val="000066"/>
                </a:solidFill>
              </a:rPr>
              <a:t>surge en la década de 1980 para dar solución a la necesidad de desarrollo integral y sostenible, a través de varias Licenciaturas para los integrantes de los diferentes grupos de empresas que tienen sus socios  fundadores, rompiendo con el esquema tradicional de “saber” por el de “saber hacer”, pasando de la Pedagogía a la </a:t>
            </a:r>
            <a:r>
              <a:rPr lang="es-MX" altLang="en-US" sz="2000" b="1" dirty="0" err="1" smtClean="0">
                <a:solidFill>
                  <a:srgbClr val="000066"/>
                </a:solidFill>
              </a:rPr>
              <a:t>Andragogía</a:t>
            </a:r>
            <a:r>
              <a:rPr lang="es-MX" altLang="en-US" sz="2000" b="1" dirty="0" smtClean="0">
                <a:solidFill>
                  <a:srgbClr val="000066"/>
                </a:solidFill>
              </a:rPr>
              <a:t> con  énfasis en el capital humano y de la naturaleza como solución </a:t>
            </a:r>
            <a:r>
              <a:rPr lang="es-MX" altLang="en-US" sz="2000" b="1" dirty="0" err="1" smtClean="0">
                <a:solidFill>
                  <a:srgbClr val="000066"/>
                </a:solidFill>
              </a:rPr>
              <a:t>sinecuanón</a:t>
            </a:r>
            <a:r>
              <a:rPr lang="es-MX" altLang="en-US" sz="2000" b="1" dirty="0" smtClean="0">
                <a:solidFill>
                  <a:srgbClr val="000066"/>
                </a:solidFill>
              </a:rPr>
              <a:t> de un mundo cada vez más globalizado. Con los resultados obtenidos  se internacionaliza y se incrementan sus opciones de Licenciatura, siguiendo un crecimiento sostenido de las mismas hasta la actualidad donde se tienen programas a nivel de High </a:t>
            </a:r>
            <a:r>
              <a:rPr lang="es-MX" altLang="en-US" sz="2000" b="1" dirty="0" err="1" smtClean="0">
                <a:solidFill>
                  <a:srgbClr val="000066"/>
                </a:solidFill>
              </a:rPr>
              <a:t>school</a:t>
            </a:r>
            <a:r>
              <a:rPr lang="es-MX" altLang="en-US" sz="2000" b="1" dirty="0" smtClean="0">
                <a:solidFill>
                  <a:srgbClr val="000066"/>
                </a:solidFill>
              </a:rPr>
              <a:t>, Técnico superior, Licenciatura, Maestría, Doctorado y Postdoctoral con sistema personalizado o currículum  preestablecido, con sistema a Distancia o Semipresencial.</a:t>
            </a:r>
            <a:br>
              <a:rPr lang="es-MX" altLang="en-US" sz="2000" b="1" dirty="0" smtClean="0">
                <a:solidFill>
                  <a:srgbClr val="000066"/>
                </a:solidFill>
              </a:rPr>
            </a:br>
            <a:r>
              <a:rPr lang="es-MX" altLang="en-US" sz="2000" b="1" dirty="0" smtClean="0">
                <a:solidFill>
                  <a:srgbClr val="000066"/>
                </a:solidFill>
              </a:rPr>
              <a:t>AIU a acreditado a  Universidades e Instituciones extranjeras en sus programas en diferentes países y cuenta con sedes a nivel mundial que agrupan miles de estudiantes en 180 países, entre sus egresados se encuentran presidentes de países, corporaciones, universidades, etc.</a:t>
            </a:r>
            <a:endParaRPr lang="en-US" altLang="en-US" sz="2000" b="1" dirty="0" smtClean="0">
              <a:solidFill>
                <a:srgbClr val="000066"/>
              </a:solidFill>
              <a:latin typeface="Book Antiqua" panose="02040602050305030304" pitchFamily="18" charset="0"/>
            </a:endParaRPr>
          </a:p>
        </p:txBody>
      </p:sp>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0362"/>
            <a:ext cx="381000" cy="6269038"/>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8" y="228600"/>
            <a:ext cx="965200" cy="1447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4358" y="228599"/>
            <a:ext cx="929242" cy="14478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35" y="1667965"/>
            <a:ext cx="2246446" cy="16848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250" fill="hold"/>
                                        <p:tgtEl>
                                          <p:spTgt spid="4"/>
                                        </p:tgtEl>
                                        <p:attrNameLst>
                                          <p:attrName>ppt_w</p:attrName>
                                        </p:attrNameLst>
                                      </p:cBhvr>
                                      <p:tavLst>
                                        <p:tav tm="0">
                                          <p:val>
                                            <p:fltVal val="0"/>
                                          </p:val>
                                        </p:tav>
                                        <p:tav tm="100000">
                                          <p:val>
                                            <p:strVal val="#ppt_w"/>
                                          </p:val>
                                        </p:tav>
                                      </p:tavLst>
                                    </p:anim>
                                    <p:anim calcmode="lin" valueType="num">
                                      <p:cBhvr>
                                        <p:cTn id="14" dur="2250" fill="hold"/>
                                        <p:tgtEl>
                                          <p:spTgt spid="4"/>
                                        </p:tgtEl>
                                        <p:attrNameLst>
                                          <p:attrName>ppt_h</p:attrName>
                                        </p:attrNameLst>
                                      </p:cBhvr>
                                      <p:tavLst>
                                        <p:tav tm="0">
                                          <p:val>
                                            <p:fltVal val="0"/>
                                          </p:val>
                                        </p:tav>
                                        <p:tav tm="100000">
                                          <p:val>
                                            <p:strVal val="#ppt_h"/>
                                          </p:val>
                                        </p:tav>
                                      </p:tavLst>
                                    </p:anim>
                                    <p:anim calcmode="lin" valueType="num">
                                      <p:cBhvr>
                                        <p:cTn id="15" dur="2250" fill="hold"/>
                                        <p:tgtEl>
                                          <p:spTgt spid="4"/>
                                        </p:tgtEl>
                                        <p:attrNameLst>
                                          <p:attrName>style.rotation</p:attrName>
                                        </p:attrNameLst>
                                      </p:cBhvr>
                                      <p:tavLst>
                                        <p:tav tm="0">
                                          <p:val>
                                            <p:fltVal val="90"/>
                                          </p:val>
                                        </p:tav>
                                        <p:tav tm="100000">
                                          <p:val>
                                            <p:fltVal val="0"/>
                                          </p:val>
                                        </p:tav>
                                      </p:tavLst>
                                    </p:anim>
                                    <p:animEffect transition="in" filter="fade">
                                      <p:cBhvr>
                                        <p:cTn id="16" dur="2250"/>
                                        <p:tgtEl>
                                          <p:spTgt spid="4"/>
                                        </p:tgtEl>
                                      </p:cBhvr>
                                    </p:animEffect>
                                  </p:childTnLst>
                                </p:cTn>
                              </p:par>
                              <p:par>
                                <p:cTn id="17" presetID="4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750"/>
                                        <p:tgtEl>
                                          <p:spTgt spid="2"/>
                                        </p:tgtEl>
                                      </p:cBhvr>
                                    </p:animEffect>
                                    <p:anim calcmode="lin" valueType="num">
                                      <p:cBhvr>
                                        <p:cTn id="20" dur="2750" fill="hold"/>
                                        <p:tgtEl>
                                          <p:spTgt spid="2"/>
                                        </p:tgtEl>
                                        <p:attrNameLst>
                                          <p:attrName>ppt_x</p:attrName>
                                        </p:attrNameLst>
                                      </p:cBhvr>
                                      <p:tavLst>
                                        <p:tav tm="0">
                                          <p:val>
                                            <p:strVal val="#ppt_x"/>
                                          </p:val>
                                        </p:tav>
                                        <p:tav tm="100000">
                                          <p:val>
                                            <p:strVal val="#ppt_x"/>
                                          </p:val>
                                        </p:tav>
                                      </p:tavLst>
                                    </p:anim>
                                    <p:anim calcmode="lin" valueType="num">
                                      <p:cBhvr>
                                        <p:cTn id="21" dur="2750" fill="hold"/>
                                        <p:tgtEl>
                                          <p:spTgt spid="2"/>
                                        </p:tgtEl>
                                        <p:attrNameLst>
                                          <p:attrName>ppt_y</p:attrName>
                                        </p:attrNameLst>
                                      </p:cBhvr>
                                      <p:tavLst>
                                        <p:tav tm="0">
                                          <p:val>
                                            <p:strVal val="#ppt_y-.1"/>
                                          </p:val>
                                        </p:tav>
                                        <p:tav tm="100000">
                                          <p:val>
                                            <p:strVal val="#ppt_y"/>
                                          </p:val>
                                        </p:tav>
                                      </p:tavLst>
                                    </p:anim>
                                  </p:childTnLst>
                                </p:cTn>
                              </p:par>
                              <p:par>
                                <p:cTn id="22" presetID="21"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8)">
                                      <p:cBhvr>
                                        <p:cTn id="24"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2438400" y="152400"/>
            <a:ext cx="6553200" cy="6629400"/>
          </a:xfrm>
          <a:ln w="38100">
            <a:noFill/>
            <a:miter lim="800000"/>
            <a:headEnd/>
            <a:tailEnd/>
          </a:ln>
        </p:spPr>
        <p:txBody>
          <a:bodyPr/>
          <a:lstStyle/>
          <a:p>
            <a:pPr algn="just" eaLnBrk="1" hangingPunct="1"/>
            <a:r>
              <a:rPr lang="es-MX" altLang="en-US" sz="3800" b="1" dirty="0" smtClean="0">
                <a:solidFill>
                  <a:srgbClr val="96440C"/>
                </a:solidFill>
                <a:latin typeface="Arial" panose="020B0604020202020204" pitchFamily="34" charset="0"/>
              </a:rPr>
              <a:t>El cambio es la constante de la educación y de su entorno; es por ello que se requiere aprender a ser un maestro del cambio basado en </a:t>
            </a:r>
            <a:r>
              <a:rPr lang="es-MX" altLang="en-US" sz="3800" b="1" dirty="0" smtClean="0">
                <a:solidFill>
                  <a:srgbClr val="96440C"/>
                </a:solidFill>
                <a:latin typeface="Arial" panose="020B0604020202020204" pitchFamily="34" charset="0"/>
              </a:rPr>
              <a:t>las necesidades </a:t>
            </a:r>
            <a:r>
              <a:rPr lang="es-MX" altLang="en-US" sz="3800" b="1" dirty="0" smtClean="0">
                <a:solidFill>
                  <a:srgbClr val="96440C"/>
                </a:solidFill>
                <a:latin typeface="Arial" panose="020B0604020202020204" pitchFamily="34" charset="0"/>
              </a:rPr>
              <a:t>de la educación en valores desde el nivel personal al global; desarrollando la capacidad de contestar las siguientes pregunta:</a:t>
            </a:r>
            <a:endParaRPr lang="en-US" altLang="en-US" sz="3800" b="1" dirty="0" smtClean="0">
              <a:solidFill>
                <a:srgbClr val="96440C"/>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9812" y="0"/>
            <a:ext cx="2395537" cy="3429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257800"/>
            <a:ext cx="1220906" cy="1066800"/>
          </a:xfrm>
          <a:prstGeom prst="roundRect">
            <a:avLst>
              <a:gd name="adj" fmla="val 8594"/>
            </a:avLst>
          </a:prstGeom>
          <a:solidFill>
            <a:srgbClr val="FFFFFF">
              <a:shade val="85000"/>
            </a:srgbClr>
          </a:solidFill>
          <a:ln w="34925">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style.rotation</p:attrName>
                                        </p:attrNameLst>
                                      </p:cBhvr>
                                      <p:tavLst>
                                        <p:tav tm="0">
                                          <p:val>
                                            <p:fltVal val="90"/>
                                          </p:val>
                                        </p:tav>
                                        <p:tav tm="100000">
                                          <p:val>
                                            <p:fltVal val="0"/>
                                          </p:val>
                                        </p:tav>
                                      </p:tavLst>
                                    </p:anim>
                                    <p:animEffect transition="in" filter="fade">
                                      <p:cBhvr>
                                        <p:cTn id="14" dur="2000"/>
                                        <p:tgtEl>
                                          <p:spTgt spid="5"/>
                                        </p:tgtEl>
                                      </p:cBhvr>
                                    </p:animEffect>
                                  </p:childTnLst>
                                </p:cTn>
                              </p:par>
                              <p:par>
                                <p:cTn id="15" presetID="16" presetClass="entr" presetSubtype="4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rot="16200000">
            <a:off x="-2430134" y="2343421"/>
            <a:ext cx="5734280" cy="619480"/>
          </a:xfrm>
        </p:spPr>
        <p:txBody>
          <a:bodyPr vert="vert">
            <a:normAutofit/>
          </a:bodyPr>
          <a:lstStyle/>
          <a:p>
            <a:pPr>
              <a:defRPr/>
            </a:pPr>
            <a:r>
              <a:rPr lang="es-MX" altLang="en-US" sz="6000" b="1" dirty="0" smtClean="0">
                <a:solidFill>
                  <a:srgbClr val="336600"/>
                </a:solidFill>
              </a:rPr>
              <a:t>LINEAS</a:t>
            </a:r>
            <a:endParaRPr lang="en-US" altLang="en-US" sz="6000" b="1" dirty="0" smtClean="0">
              <a:solidFill>
                <a:srgbClr val="336600"/>
              </a:solidFill>
            </a:endParaRPr>
          </a:p>
        </p:txBody>
      </p:sp>
      <p:sp>
        <p:nvSpPr>
          <p:cNvPr id="33795" name="Content Placeholder 2"/>
          <p:cNvSpPr>
            <a:spLocks noGrp="1"/>
          </p:cNvSpPr>
          <p:nvPr>
            <p:ph idx="1"/>
          </p:nvPr>
        </p:nvSpPr>
        <p:spPr>
          <a:xfrm>
            <a:off x="1384453" y="1752600"/>
            <a:ext cx="7607148" cy="2286000"/>
          </a:xfrm>
        </p:spPr>
        <p:txBody>
          <a:bodyPr>
            <a:normAutofit fontScale="92500" lnSpcReduction="20000"/>
          </a:bodyPr>
          <a:lstStyle/>
          <a:p>
            <a:r>
              <a:rPr lang="es-MX" altLang="en-US" sz="4000" b="1" dirty="0" smtClean="0">
                <a:solidFill>
                  <a:srgbClr val="000046"/>
                </a:solidFill>
              </a:rPr>
              <a:t>Qué Maestro soy?</a:t>
            </a:r>
          </a:p>
          <a:p>
            <a:r>
              <a:rPr lang="es-MX" altLang="en-US" sz="4000" b="1" dirty="0" smtClean="0">
                <a:solidFill>
                  <a:srgbClr val="000046"/>
                </a:solidFill>
              </a:rPr>
              <a:t>Qué Maestro quiero ser?</a:t>
            </a:r>
          </a:p>
          <a:p>
            <a:r>
              <a:rPr lang="es-MX" altLang="en-US" sz="4000" b="1" dirty="0" smtClean="0">
                <a:solidFill>
                  <a:srgbClr val="000046"/>
                </a:solidFill>
              </a:rPr>
              <a:t>Qué Alumnos genero?</a:t>
            </a:r>
          </a:p>
          <a:p>
            <a:r>
              <a:rPr lang="es-MX" altLang="en-US" sz="4000" b="1" dirty="0" smtClean="0">
                <a:solidFill>
                  <a:srgbClr val="000046"/>
                </a:solidFill>
              </a:rPr>
              <a:t>Qué Alumnos quiero generar?</a:t>
            </a:r>
            <a:endParaRPr lang="en-US" altLang="en-US" sz="4000" b="1" dirty="0" smtClean="0">
              <a:solidFill>
                <a:srgbClr val="000046"/>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62" y="183599"/>
            <a:ext cx="6269038" cy="561975"/>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235725"/>
            <a:ext cx="1143001" cy="998728"/>
          </a:xfrm>
          <a:prstGeom prst="roundRect">
            <a:avLst>
              <a:gd name="adj" fmla="val 8594"/>
            </a:avLst>
          </a:prstGeom>
          <a:solidFill>
            <a:srgbClr val="FFFFFF">
              <a:shade val="85000"/>
            </a:srgbClr>
          </a:solidFill>
          <a:ln w="34925">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7" name="Title 1"/>
          <p:cNvSpPr txBox="1">
            <a:spLocks/>
          </p:cNvSpPr>
          <p:nvPr/>
        </p:nvSpPr>
        <p:spPr bwMode="auto">
          <a:xfrm rot="16200000">
            <a:off x="482753" y="1762002"/>
            <a:ext cx="995056" cy="436562"/>
          </a:xfrm>
          <a:prstGeom prst="rect">
            <a:avLst/>
          </a:prstGeom>
          <a:noFill/>
          <a:ln w="9525">
            <a:noFill/>
            <a:miter lim="800000"/>
            <a:headEnd/>
            <a:tailEnd/>
          </a:ln>
          <a:effectLst/>
        </p:spPr>
        <p:txBody>
          <a:bodyPr vert="vert"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a:lstStyle>
          <a:p>
            <a:pPr>
              <a:defRPr/>
            </a:pPr>
            <a:r>
              <a:rPr lang="es-MX" altLang="en-US" sz="4800" b="1" kern="0" dirty="0" smtClean="0">
                <a:solidFill>
                  <a:srgbClr val="006600"/>
                </a:solidFill>
              </a:rPr>
              <a:t>DE</a:t>
            </a:r>
            <a:endParaRPr lang="en-US" altLang="en-US" sz="4800" b="1" kern="0" dirty="0" smtClean="0">
              <a:solidFill>
                <a:srgbClr val="006600"/>
              </a:solidFill>
            </a:endParaRPr>
          </a:p>
        </p:txBody>
      </p:sp>
      <p:sp>
        <p:nvSpPr>
          <p:cNvPr id="9" name="Title 1"/>
          <p:cNvSpPr txBox="1">
            <a:spLocks/>
          </p:cNvSpPr>
          <p:nvPr/>
        </p:nvSpPr>
        <p:spPr bwMode="auto">
          <a:xfrm>
            <a:off x="1371600" y="1066800"/>
            <a:ext cx="3964238" cy="70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a:lstStyle>
          <a:p>
            <a:pPr>
              <a:defRPr/>
            </a:pPr>
            <a:r>
              <a:rPr lang="es-MX" altLang="en-US" sz="6000" b="1" kern="0" dirty="0" smtClean="0">
                <a:solidFill>
                  <a:srgbClr val="006600"/>
                </a:solidFill>
              </a:rPr>
              <a:t>ACCION</a:t>
            </a:r>
            <a:endParaRPr lang="en-US" altLang="en-US" sz="6000" b="1" kern="0" dirty="0" smtClean="0">
              <a:solidFill>
                <a:srgbClr val="006600"/>
              </a:solidFill>
            </a:endParaRPr>
          </a:p>
        </p:txBody>
      </p:sp>
      <p:pic>
        <p:nvPicPr>
          <p:cNvPr id="2" name="Picture 1"/>
          <p:cNvPicPr>
            <a:picLocks noChangeAspect="1"/>
          </p:cNvPicPr>
          <p:nvPr/>
        </p:nvPicPr>
        <p:blipFill>
          <a:blip r:embed="rId4"/>
          <a:stretch>
            <a:fillRect/>
          </a:stretch>
        </p:blipFill>
        <p:spPr>
          <a:xfrm>
            <a:off x="2667000" y="4129489"/>
            <a:ext cx="6172200" cy="2743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2500" fill="hold"/>
                                        <p:tgtEl>
                                          <p:spTgt spid="33794"/>
                                        </p:tgtEl>
                                        <p:attrNameLst>
                                          <p:attrName>ppt_x</p:attrName>
                                        </p:attrNameLst>
                                      </p:cBhvr>
                                      <p:tavLst>
                                        <p:tav tm="0">
                                          <p:val>
                                            <p:strVal val="1+#ppt_w/2"/>
                                          </p:val>
                                        </p:tav>
                                        <p:tav tm="100000">
                                          <p:val>
                                            <p:strVal val="#ppt_x"/>
                                          </p:val>
                                        </p:tav>
                                      </p:tavLst>
                                    </p:anim>
                                    <p:anim calcmode="lin" valueType="num">
                                      <p:cBhvr additive="base">
                                        <p:cTn id="8" dur="2500" fill="hold"/>
                                        <p:tgtEl>
                                          <p:spTgt spid="33794"/>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barn(outVertical)">
                                      <p:cBhvr>
                                        <p:cTn id="11" dur="2250"/>
                                        <p:tgtEl>
                                          <p:spTgt spid="33795">
                                            <p:txEl>
                                              <p:pRg st="0" end="0"/>
                                            </p:txEl>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barn(outVertical)">
                                      <p:cBhvr>
                                        <p:cTn id="14" dur="2250"/>
                                        <p:tgtEl>
                                          <p:spTgt spid="33795">
                                            <p:txEl>
                                              <p:pRg st="1" end="1"/>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arn(outVertical)">
                                      <p:cBhvr>
                                        <p:cTn id="17" dur="2250"/>
                                        <p:tgtEl>
                                          <p:spTgt spid="33795">
                                            <p:txEl>
                                              <p:pRg st="2" end="2"/>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Effect transition="in" filter="barn(outVertical)">
                                      <p:cBhvr>
                                        <p:cTn id="20" dur="2250"/>
                                        <p:tgtEl>
                                          <p:spTgt spid="3379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250"/>
                                        <p:tgtEl>
                                          <p:spTgt spid="5"/>
                                        </p:tgtEl>
                                      </p:cBhvr>
                                    </p:animEffect>
                                  </p:childTnLst>
                                </p:cTn>
                              </p:par>
                              <p:par>
                                <p:cTn id="24" presetID="3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750" fill="hold"/>
                                        <p:tgtEl>
                                          <p:spTgt spid="6"/>
                                        </p:tgtEl>
                                        <p:attrNameLst>
                                          <p:attrName>ppt_w</p:attrName>
                                        </p:attrNameLst>
                                      </p:cBhvr>
                                      <p:tavLst>
                                        <p:tav tm="0">
                                          <p:val>
                                            <p:fltVal val="0"/>
                                          </p:val>
                                        </p:tav>
                                        <p:tav tm="100000">
                                          <p:val>
                                            <p:strVal val="#ppt_w"/>
                                          </p:val>
                                        </p:tav>
                                      </p:tavLst>
                                    </p:anim>
                                    <p:anim calcmode="lin" valueType="num">
                                      <p:cBhvr>
                                        <p:cTn id="27" dur="1750" fill="hold"/>
                                        <p:tgtEl>
                                          <p:spTgt spid="6"/>
                                        </p:tgtEl>
                                        <p:attrNameLst>
                                          <p:attrName>ppt_h</p:attrName>
                                        </p:attrNameLst>
                                      </p:cBhvr>
                                      <p:tavLst>
                                        <p:tav tm="0">
                                          <p:val>
                                            <p:fltVal val="0"/>
                                          </p:val>
                                        </p:tav>
                                        <p:tav tm="100000">
                                          <p:val>
                                            <p:strVal val="#ppt_h"/>
                                          </p:val>
                                        </p:tav>
                                      </p:tavLst>
                                    </p:anim>
                                    <p:anim calcmode="lin" valueType="num">
                                      <p:cBhvr>
                                        <p:cTn id="28" dur="1750" fill="hold"/>
                                        <p:tgtEl>
                                          <p:spTgt spid="6"/>
                                        </p:tgtEl>
                                        <p:attrNameLst>
                                          <p:attrName>style.rotation</p:attrName>
                                        </p:attrNameLst>
                                      </p:cBhvr>
                                      <p:tavLst>
                                        <p:tav tm="0">
                                          <p:val>
                                            <p:fltVal val="90"/>
                                          </p:val>
                                        </p:tav>
                                        <p:tav tm="100000">
                                          <p:val>
                                            <p:fltVal val="0"/>
                                          </p:val>
                                        </p:tav>
                                      </p:tavLst>
                                    </p:anim>
                                    <p:animEffect transition="in" filter="fade">
                                      <p:cBhvr>
                                        <p:cTn id="29" dur="1750"/>
                                        <p:tgtEl>
                                          <p:spTgt spid="6"/>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0" fill="hold"/>
                                        <p:tgtEl>
                                          <p:spTgt spid="7"/>
                                        </p:tgtEl>
                                        <p:attrNameLst>
                                          <p:attrName>ppt_x</p:attrName>
                                        </p:attrNameLst>
                                      </p:cBhvr>
                                      <p:tavLst>
                                        <p:tav tm="0">
                                          <p:val>
                                            <p:strVal val="1+#ppt_w/2"/>
                                          </p:val>
                                        </p:tav>
                                        <p:tav tm="100000">
                                          <p:val>
                                            <p:strVal val="#ppt_x"/>
                                          </p:val>
                                        </p:tav>
                                      </p:tavLst>
                                    </p:anim>
                                    <p:anim calcmode="lin" valueType="num">
                                      <p:cBhvr additive="base">
                                        <p:cTn id="33" dur="2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500" fill="hold"/>
                                        <p:tgtEl>
                                          <p:spTgt spid="9"/>
                                        </p:tgtEl>
                                        <p:attrNameLst>
                                          <p:attrName>ppt_x</p:attrName>
                                        </p:attrNameLst>
                                      </p:cBhvr>
                                      <p:tavLst>
                                        <p:tav tm="0">
                                          <p:val>
                                            <p:strVal val="1+#ppt_w/2"/>
                                          </p:val>
                                        </p:tav>
                                        <p:tav tm="100000">
                                          <p:val>
                                            <p:strVal val="#ppt_x"/>
                                          </p:val>
                                        </p:tav>
                                      </p:tavLst>
                                    </p:anim>
                                    <p:anim calcmode="lin" valueType="num">
                                      <p:cBhvr additive="base">
                                        <p:cTn id="37" dur="2500" fill="hold"/>
                                        <p:tgtEl>
                                          <p:spTgt spid="9"/>
                                        </p:tgtEl>
                                        <p:attrNameLst>
                                          <p:attrName>ppt_y</p:attrName>
                                        </p:attrNameLst>
                                      </p:cBhvr>
                                      <p:tavLst>
                                        <p:tav tm="0">
                                          <p:val>
                                            <p:strVal val="#ppt_y"/>
                                          </p:val>
                                        </p:tav>
                                        <p:tav tm="100000">
                                          <p:val>
                                            <p:strVal val="#ppt_y"/>
                                          </p:val>
                                        </p:tav>
                                      </p:tavLst>
                                    </p:anim>
                                  </p:childTnLst>
                                </p:cTn>
                              </p:par>
                              <p:par>
                                <p:cTn id="38" presetID="14"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81000"/>
            <a:ext cx="657735" cy="574714"/>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4"/>
          <a:stretch>
            <a:fillRect/>
          </a:stretch>
        </p:blipFill>
        <p:spPr>
          <a:xfrm>
            <a:off x="7467600" y="1825144"/>
            <a:ext cx="1066800" cy="1937084"/>
          </a:xfrm>
          <a:prstGeom prst="rect">
            <a:avLst/>
          </a:prstGeom>
        </p:spPr>
      </p:pic>
      <p:pic>
        <p:nvPicPr>
          <p:cNvPr id="3" name="Picture 2"/>
          <p:cNvPicPr>
            <a:picLocks noChangeAspect="1"/>
          </p:cNvPicPr>
          <p:nvPr/>
        </p:nvPicPr>
        <p:blipFill>
          <a:blip r:embed="rId5"/>
          <a:stretch>
            <a:fillRect/>
          </a:stretch>
        </p:blipFill>
        <p:spPr>
          <a:xfrm>
            <a:off x="84865" y="228598"/>
            <a:ext cx="3420335" cy="64627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4580" name="Rectangle 8"/>
          <p:cNvSpPr>
            <a:spLocks noChangeArrowheads="1"/>
          </p:cNvSpPr>
          <p:nvPr/>
        </p:nvSpPr>
        <p:spPr bwMode="auto">
          <a:xfrm>
            <a:off x="3352800" y="228598"/>
            <a:ext cx="5562600" cy="6462713"/>
          </a:xfrm>
          <a:prstGeom prst="rect">
            <a:avLst/>
          </a:prstGeom>
          <a:noFill/>
          <a:ln w="28575">
            <a:solidFill>
              <a:srgbClr val="99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marL="342900" indent="-342900">
              <a:spcBef>
                <a:spcPct val="20000"/>
              </a:spcBef>
              <a:buChar char="•"/>
              <a:tabLst>
                <a:tab pos="2057400" algn="l"/>
              </a:tabLst>
              <a:defRPr sz="3200">
                <a:solidFill>
                  <a:schemeClr val="tx1"/>
                </a:solidFill>
                <a:latin typeface="Arial" panose="020B0604020202020204" pitchFamily="34" charset="0"/>
              </a:defRPr>
            </a:lvl1pPr>
            <a:lvl2pPr>
              <a:spcBef>
                <a:spcPct val="20000"/>
              </a:spcBef>
              <a:buChar char="–"/>
              <a:tabLst>
                <a:tab pos="2057400" algn="l"/>
              </a:tabLst>
              <a:defRPr sz="2800">
                <a:solidFill>
                  <a:schemeClr val="tx1"/>
                </a:solidFill>
                <a:latin typeface="Arial" panose="020B0604020202020204" pitchFamily="34" charset="0"/>
              </a:defRPr>
            </a:lvl2pPr>
            <a:lvl3pPr marL="1143000" indent="-228600">
              <a:spcBef>
                <a:spcPct val="20000"/>
              </a:spcBef>
              <a:buChar char="•"/>
              <a:tabLst>
                <a:tab pos="2057400" algn="l"/>
              </a:tabLst>
              <a:defRPr sz="2400">
                <a:solidFill>
                  <a:schemeClr val="tx1"/>
                </a:solidFill>
                <a:latin typeface="Arial" panose="020B0604020202020204" pitchFamily="34" charset="0"/>
              </a:defRPr>
            </a:lvl3pPr>
            <a:lvl4pPr marL="1600200" indent="-228600">
              <a:spcBef>
                <a:spcPct val="20000"/>
              </a:spcBef>
              <a:buChar char="–"/>
              <a:tabLst>
                <a:tab pos="2057400" algn="l"/>
              </a:tabLst>
              <a:defRPr sz="2000">
                <a:solidFill>
                  <a:schemeClr val="tx1"/>
                </a:solidFill>
                <a:latin typeface="Arial" panose="020B0604020202020204" pitchFamily="34" charset="0"/>
              </a:defRPr>
            </a:lvl4pPr>
            <a:lvl5pPr marL="2057400" indent="-228600">
              <a:spcBef>
                <a:spcPct val="20000"/>
              </a:spcBef>
              <a:buChar char="»"/>
              <a:tabLst>
                <a:tab pos="2057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9pPr>
          </a:lstStyle>
          <a:p>
            <a:pPr lvl="1">
              <a:spcBef>
                <a:spcPct val="0"/>
              </a:spcBef>
              <a:buFontTx/>
              <a:buChar char="•"/>
            </a:pPr>
            <a:r>
              <a:rPr lang="es-MX" altLang="en-US" sz="1800" b="1" dirty="0">
                <a:solidFill>
                  <a:schemeClr val="accent4">
                    <a:lumMod val="95000"/>
                    <a:lumOff val="5000"/>
                  </a:schemeClr>
                </a:solidFill>
              </a:rPr>
              <a:t>¿Quien  he sido?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¿Quien soy?</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¿Quien quiero ser?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voy a lograr el cambio?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sabré que logre el cambio?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sabrán los demás que logre el cambio?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¿Donde he estado?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¿Donde estoy?</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¿Donde quiero estar?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iré de donde estoy a donde quiero estar?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sabré que llegue a donde quiero estar?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sabrán otros que llegue a donde quiero estar?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¿Que he estado haciendo?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¿Que hago?</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¿Que quiero hacer?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realizare el cambio de lo que hago a lo que quiero hacer?</a:t>
            </a:r>
            <a:endParaRPr lang="en-US" altLang="en-US" sz="1800" b="1" dirty="0">
              <a:solidFill>
                <a:schemeClr val="accent4">
                  <a:lumMod val="95000"/>
                  <a:lumOff val="5000"/>
                </a:schemeClr>
              </a:solidFill>
            </a:endParaRPr>
          </a:p>
          <a:p>
            <a:pPr lvl="1">
              <a:spcBef>
                <a:spcPct val="0"/>
              </a:spcBef>
              <a:buFontTx/>
              <a:buChar char="•"/>
            </a:pPr>
            <a:r>
              <a:rPr lang="es-MX" altLang="en-US" sz="1800" b="1" dirty="0">
                <a:solidFill>
                  <a:schemeClr val="accent4">
                    <a:lumMod val="95000"/>
                    <a:lumOff val="5000"/>
                  </a:schemeClr>
                </a:solidFill>
              </a:rPr>
              <a:t>¿Como sabré que estoy haciendo lo que quiero hacer?</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2250" fill="hold"/>
                                        <p:tgtEl>
                                          <p:spTgt spid="24580"/>
                                        </p:tgtEl>
                                        <p:attrNameLst>
                                          <p:attrName>ppt_x</p:attrName>
                                        </p:attrNameLst>
                                      </p:cBhvr>
                                      <p:tavLst>
                                        <p:tav tm="0">
                                          <p:val>
                                            <p:strVal val="1+#ppt_w/2"/>
                                          </p:val>
                                        </p:tav>
                                        <p:tav tm="100000">
                                          <p:val>
                                            <p:strVal val="#ppt_x"/>
                                          </p:val>
                                        </p:tav>
                                      </p:tavLst>
                                    </p:anim>
                                    <p:anim calcmode="lin" valueType="num">
                                      <p:cBhvr additive="base">
                                        <p:cTn id="8" dur="2250" fill="hold"/>
                                        <p:tgtEl>
                                          <p:spTgt spid="2458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250" fill="hold"/>
                                        <p:tgtEl>
                                          <p:spTgt spid="5"/>
                                        </p:tgtEl>
                                        <p:attrNameLst>
                                          <p:attrName>ppt_w</p:attrName>
                                        </p:attrNameLst>
                                      </p:cBhvr>
                                      <p:tavLst>
                                        <p:tav tm="0">
                                          <p:val>
                                            <p:fltVal val="0"/>
                                          </p:val>
                                        </p:tav>
                                        <p:tav tm="100000">
                                          <p:val>
                                            <p:strVal val="#ppt_w"/>
                                          </p:val>
                                        </p:tav>
                                      </p:tavLst>
                                    </p:anim>
                                    <p:anim calcmode="lin" valueType="num">
                                      <p:cBhvr>
                                        <p:cTn id="12" dur="2250" fill="hold"/>
                                        <p:tgtEl>
                                          <p:spTgt spid="5"/>
                                        </p:tgtEl>
                                        <p:attrNameLst>
                                          <p:attrName>ppt_h</p:attrName>
                                        </p:attrNameLst>
                                      </p:cBhvr>
                                      <p:tavLst>
                                        <p:tav tm="0">
                                          <p:val>
                                            <p:fltVal val="0"/>
                                          </p:val>
                                        </p:tav>
                                        <p:tav tm="100000">
                                          <p:val>
                                            <p:strVal val="#ppt_h"/>
                                          </p:val>
                                        </p:tav>
                                      </p:tavLst>
                                    </p:anim>
                                    <p:animEffect transition="in" filter="fade">
                                      <p:cBhvr>
                                        <p:cTn id="13" dur="2250"/>
                                        <p:tgtEl>
                                          <p:spTgt spid="5"/>
                                        </p:tgtEl>
                                      </p:cBhvr>
                                    </p:animEffect>
                                  </p:childTnLst>
                                </p:cTn>
                              </p:par>
                              <p:par>
                                <p:cTn id="14" presetID="8" presetClass="emph" presetSubtype="0" fill="hold" nodeType="withEffect">
                                  <p:stCondLst>
                                    <p:cond delay="0"/>
                                  </p:stCondLst>
                                  <p:childTnLst>
                                    <p:animRot by="21600000">
                                      <p:cBhvr>
                                        <p:cTn id="15" dur="2000" fill="hold"/>
                                        <p:tgtEl>
                                          <p:spTgt spid="3"/>
                                        </p:tgtEl>
                                        <p:attrNameLst>
                                          <p:attrName>r</p:attrName>
                                        </p:attrNameLst>
                                      </p:cBhvr>
                                    </p:animRo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a:spLocks noChangeArrowheads="1"/>
          </p:cNvSpPr>
          <p:nvPr/>
        </p:nvSpPr>
        <p:spPr bwMode="auto">
          <a:xfrm>
            <a:off x="4495800" y="304800"/>
            <a:ext cx="4473575" cy="6186488"/>
          </a:xfrm>
          <a:prstGeom prst="rect">
            <a:avLst/>
          </a:prstGeom>
          <a:noFill/>
          <a:ln w="38100">
            <a:no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342900" indent="-342900">
              <a:spcBef>
                <a:spcPct val="20000"/>
              </a:spcBef>
              <a:buChar char="•"/>
              <a:tabLst>
                <a:tab pos="2057400" algn="l"/>
              </a:tabLst>
              <a:defRPr sz="3200">
                <a:solidFill>
                  <a:schemeClr val="tx1"/>
                </a:solidFill>
                <a:latin typeface="Arial" panose="020B0604020202020204" pitchFamily="34" charset="0"/>
              </a:defRPr>
            </a:lvl1pPr>
            <a:lvl2pPr>
              <a:spcBef>
                <a:spcPct val="20000"/>
              </a:spcBef>
              <a:buChar char="–"/>
              <a:tabLst>
                <a:tab pos="2057400" algn="l"/>
              </a:tabLst>
              <a:defRPr sz="2800">
                <a:solidFill>
                  <a:schemeClr val="tx1"/>
                </a:solidFill>
                <a:latin typeface="Arial" panose="020B0604020202020204" pitchFamily="34" charset="0"/>
              </a:defRPr>
            </a:lvl2pPr>
            <a:lvl3pPr marL="1143000" indent="-228600">
              <a:spcBef>
                <a:spcPct val="20000"/>
              </a:spcBef>
              <a:buChar char="•"/>
              <a:tabLst>
                <a:tab pos="2057400" algn="l"/>
              </a:tabLst>
              <a:defRPr sz="2400">
                <a:solidFill>
                  <a:schemeClr val="tx1"/>
                </a:solidFill>
                <a:latin typeface="Arial" panose="020B0604020202020204" pitchFamily="34" charset="0"/>
              </a:defRPr>
            </a:lvl3pPr>
            <a:lvl4pPr marL="1600200" indent="-228600">
              <a:spcBef>
                <a:spcPct val="20000"/>
              </a:spcBef>
              <a:buChar char="–"/>
              <a:tabLst>
                <a:tab pos="2057400" algn="l"/>
              </a:tabLst>
              <a:defRPr sz="2000">
                <a:solidFill>
                  <a:schemeClr val="tx1"/>
                </a:solidFill>
                <a:latin typeface="Arial" panose="020B0604020202020204" pitchFamily="34" charset="0"/>
              </a:defRPr>
            </a:lvl4pPr>
            <a:lvl5pPr marL="2057400" indent="-228600">
              <a:spcBef>
                <a:spcPct val="20000"/>
              </a:spcBef>
              <a:buChar char="»"/>
              <a:tabLst>
                <a:tab pos="2057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057400" algn="l"/>
              </a:tabLst>
              <a:defRPr sz="2000">
                <a:solidFill>
                  <a:schemeClr val="tx1"/>
                </a:solidFill>
                <a:latin typeface="Arial" panose="020B0604020202020204" pitchFamily="34" charset="0"/>
              </a:defRPr>
            </a:lvl9pPr>
          </a:lstStyle>
          <a:p>
            <a:pPr lvl="1">
              <a:spcBef>
                <a:spcPct val="0"/>
              </a:spcBef>
              <a:buFontTx/>
              <a:buChar char="•"/>
            </a:pPr>
            <a:r>
              <a:rPr lang="es-MX" altLang="en-US" sz="1800" b="1">
                <a:solidFill>
                  <a:srgbClr val="000066"/>
                </a:solidFill>
              </a:rPr>
              <a:t>Como sabrán otros que logre hacer lo que quería hacer?</a:t>
            </a:r>
            <a:endParaRPr lang="en-US" altLang="en-US" sz="1800">
              <a:solidFill>
                <a:srgbClr val="000066"/>
              </a:solidFill>
            </a:endParaRPr>
          </a:p>
          <a:p>
            <a:pPr lvl="1">
              <a:spcBef>
                <a:spcPct val="0"/>
              </a:spcBef>
              <a:buFontTx/>
              <a:buChar char="•"/>
            </a:pPr>
            <a:r>
              <a:rPr lang="es-MX" altLang="en-US" sz="1800" b="1">
                <a:solidFill>
                  <a:srgbClr val="000066"/>
                </a:solidFill>
              </a:rPr>
              <a:t>¿Cual a sido mi sabiduría?</a:t>
            </a:r>
            <a:endParaRPr lang="en-US" altLang="en-US" sz="1800">
              <a:solidFill>
                <a:srgbClr val="000066"/>
              </a:solidFill>
            </a:endParaRPr>
          </a:p>
          <a:p>
            <a:pPr lvl="1">
              <a:spcBef>
                <a:spcPct val="0"/>
              </a:spcBef>
              <a:buFontTx/>
              <a:buChar char="•"/>
            </a:pPr>
            <a:r>
              <a:rPr lang="es-MX" altLang="en-US" sz="1800" b="1">
                <a:solidFill>
                  <a:srgbClr val="000066"/>
                </a:solidFill>
              </a:rPr>
              <a:t>¿Cual es mi sabiduría?</a:t>
            </a:r>
            <a:endParaRPr lang="en-US" altLang="en-US" sz="1800">
              <a:solidFill>
                <a:srgbClr val="000066"/>
              </a:solidFill>
            </a:endParaRPr>
          </a:p>
          <a:p>
            <a:pPr lvl="1">
              <a:spcBef>
                <a:spcPct val="0"/>
              </a:spcBef>
              <a:buFontTx/>
              <a:buChar char="•"/>
            </a:pPr>
            <a:r>
              <a:rPr lang="es-MX" altLang="en-US" sz="1800" b="1">
                <a:solidFill>
                  <a:srgbClr val="000066"/>
                </a:solidFill>
              </a:rPr>
              <a:t>¿Cual es la sabiduría que quiero tener?</a:t>
            </a:r>
            <a:endParaRPr lang="en-US" altLang="en-US" sz="1800">
              <a:solidFill>
                <a:srgbClr val="000066"/>
              </a:solidFill>
            </a:endParaRPr>
          </a:p>
          <a:p>
            <a:pPr lvl="1">
              <a:spcBef>
                <a:spcPct val="0"/>
              </a:spcBef>
              <a:buFontTx/>
              <a:buChar char="•"/>
            </a:pPr>
            <a:r>
              <a:rPr lang="es-MX" altLang="en-US" sz="1800" b="1">
                <a:solidFill>
                  <a:srgbClr val="000066"/>
                </a:solidFill>
              </a:rPr>
              <a:t>¿Como obtendré la sabiduría que quiero tener?</a:t>
            </a:r>
            <a:endParaRPr lang="en-US" altLang="en-US" sz="1800">
              <a:solidFill>
                <a:srgbClr val="000066"/>
              </a:solidFill>
            </a:endParaRPr>
          </a:p>
          <a:p>
            <a:pPr lvl="1">
              <a:spcBef>
                <a:spcPct val="0"/>
              </a:spcBef>
              <a:buFontTx/>
              <a:buChar char="•"/>
            </a:pPr>
            <a:r>
              <a:rPr lang="es-MX" altLang="en-US" sz="1800" b="1">
                <a:solidFill>
                  <a:srgbClr val="000066"/>
                </a:solidFill>
              </a:rPr>
              <a:t>¿Como sabré que alcance la sabiduría que quiero tener?</a:t>
            </a:r>
            <a:endParaRPr lang="en-US" altLang="en-US" sz="1800">
              <a:solidFill>
                <a:srgbClr val="000066"/>
              </a:solidFill>
            </a:endParaRPr>
          </a:p>
          <a:p>
            <a:pPr lvl="1">
              <a:spcBef>
                <a:spcPct val="0"/>
              </a:spcBef>
              <a:buFontTx/>
              <a:buChar char="•"/>
            </a:pPr>
            <a:r>
              <a:rPr lang="es-MX" altLang="en-US" sz="1800" b="1">
                <a:solidFill>
                  <a:srgbClr val="000066"/>
                </a:solidFill>
              </a:rPr>
              <a:t>¿Como sabrán los demás que alcance  la sabiduría que quiero tener?</a:t>
            </a:r>
            <a:endParaRPr lang="en-US" altLang="en-US" sz="1800">
              <a:solidFill>
                <a:srgbClr val="000066"/>
              </a:solidFill>
            </a:endParaRPr>
          </a:p>
          <a:p>
            <a:pPr lvl="1">
              <a:spcBef>
                <a:spcPct val="0"/>
              </a:spcBef>
              <a:buFontTx/>
              <a:buChar char="•"/>
            </a:pPr>
            <a:r>
              <a:rPr lang="es-MX" altLang="en-US" sz="1800" b="1">
                <a:solidFill>
                  <a:srgbClr val="000066"/>
                </a:solidFill>
              </a:rPr>
              <a:t>¿Que he tenido?</a:t>
            </a:r>
            <a:endParaRPr lang="en-US" altLang="en-US" sz="1800">
              <a:solidFill>
                <a:srgbClr val="000066"/>
              </a:solidFill>
            </a:endParaRPr>
          </a:p>
          <a:p>
            <a:pPr lvl="1">
              <a:spcBef>
                <a:spcPct val="0"/>
              </a:spcBef>
              <a:buFontTx/>
              <a:buChar char="•"/>
            </a:pPr>
            <a:r>
              <a:rPr lang="es-MX" altLang="en-US" sz="1800" b="1">
                <a:solidFill>
                  <a:srgbClr val="000066"/>
                </a:solidFill>
              </a:rPr>
              <a:t>¿Que tengo?</a:t>
            </a:r>
            <a:endParaRPr lang="en-US" altLang="en-US" sz="1800">
              <a:solidFill>
                <a:srgbClr val="000066"/>
              </a:solidFill>
            </a:endParaRPr>
          </a:p>
          <a:p>
            <a:pPr lvl="1">
              <a:spcBef>
                <a:spcPct val="0"/>
              </a:spcBef>
              <a:buFontTx/>
              <a:buChar char="•"/>
            </a:pPr>
            <a:r>
              <a:rPr lang="es-MX" altLang="en-US" sz="1800" b="1">
                <a:solidFill>
                  <a:srgbClr val="000066"/>
                </a:solidFill>
              </a:rPr>
              <a:t>¿Que quiero tener?</a:t>
            </a:r>
            <a:endParaRPr lang="en-US" altLang="en-US" sz="1800">
              <a:solidFill>
                <a:srgbClr val="000066"/>
              </a:solidFill>
            </a:endParaRPr>
          </a:p>
          <a:p>
            <a:pPr lvl="1">
              <a:spcBef>
                <a:spcPct val="0"/>
              </a:spcBef>
              <a:buFontTx/>
              <a:buChar char="•"/>
            </a:pPr>
            <a:r>
              <a:rPr lang="es-MX" altLang="en-US" sz="1800" b="1">
                <a:solidFill>
                  <a:srgbClr val="000066"/>
                </a:solidFill>
              </a:rPr>
              <a:t>¿Como obtendré lo que quiero tener?</a:t>
            </a:r>
            <a:endParaRPr lang="en-US" altLang="en-US" sz="1800">
              <a:solidFill>
                <a:srgbClr val="000066"/>
              </a:solidFill>
            </a:endParaRPr>
          </a:p>
          <a:p>
            <a:pPr lvl="1">
              <a:spcBef>
                <a:spcPct val="0"/>
              </a:spcBef>
              <a:buFontTx/>
              <a:buChar char="•"/>
            </a:pPr>
            <a:r>
              <a:rPr lang="es-MX" altLang="en-US" sz="1800" b="1">
                <a:solidFill>
                  <a:srgbClr val="000066"/>
                </a:solidFill>
              </a:rPr>
              <a:t>¿Como sabré que obtuve lo que quiero tener?</a:t>
            </a:r>
            <a:endParaRPr lang="en-US" altLang="en-US" sz="1800">
              <a:solidFill>
                <a:srgbClr val="000066"/>
              </a:solidFill>
            </a:endParaRPr>
          </a:p>
          <a:p>
            <a:pPr lvl="1">
              <a:spcBef>
                <a:spcPct val="0"/>
              </a:spcBef>
              <a:buFontTx/>
              <a:buChar char="•"/>
            </a:pPr>
            <a:r>
              <a:rPr lang="es-MX" altLang="en-US" sz="1800" b="1">
                <a:solidFill>
                  <a:srgbClr val="000066"/>
                </a:solidFill>
              </a:rPr>
              <a:t>¿Como sabrán lo demás que tengo lo que quería tener?</a:t>
            </a:r>
          </a:p>
        </p:txBody>
      </p:sp>
      <p:pic>
        <p:nvPicPr>
          <p:cNvPr id="8" name="Picture 7"/>
          <p:cNvPicPr>
            <a:picLocks noChangeAspect="1" noChangeArrowheads="1"/>
          </p:cNvPicPr>
          <p:nvPr/>
        </p:nvPicPr>
        <p:blipFill>
          <a:blip r:embed="rId3"/>
          <a:srcRect/>
          <a:stretch>
            <a:fillRect/>
          </a:stretch>
        </p:blipFill>
        <p:spPr bwMode="auto">
          <a:xfrm>
            <a:off x="457200" y="5723128"/>
            <a:ext cx="1371600" cy="854074"/>
          </a:xfrm>
          <a:prstGeom prst="rect">
            <a:avLst/>
          </a:prstGeom>
          <a:noFill/>
          <a:ln>
            <a:noFill/>
          </a:ln>
          <a:effectLst>
            <a:glow rad="63500">
              <a:schemeClr val="accent2">
                <a:satMod val="175000"/>
                <a:alpha val="40000"/>
              </a:schemeClr>
            </a:glow>
            <a:outerShdw blurRad="225425" dist="50800" dir="5220000" algn="ctr">
              <a:srgbClr val="000000">
                <a:alpha val="33000"/>
              </a:srgbClr>
            </a:outerShdw>
            <a:reflection blurRad="6350" stA="50000" endA="300" endPos="55000" dir="5400000" sy="-100000" algn="bl" rotWithShape="0"/>
            <a:softEdge rad="3175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5334000"/>
            <a:ext cx="1143001" cy="998728"/>
          </a:xfrm>
          <a:prstGeom prst="roundRect">
            <a:avLst>
              <a:gd name="adj" fmla="val 8594"/>
            </a:avLst>
          </a:prstGeom>
          <a:solidFill>
            <a:srgbClr val="FFFFFF">
              <a:shade val="85000"/>
            </a:srgbClr>
          </a:solidFill>
          <a:ln w="34925">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 name="Picture 1"/>
          <p:cNvPicPr>
            <a:picLocks noChangeAspect="1"/>
          </p:cNvPicPr>
          <p:nvPr/>
        </p:nvPicPr>
        <p:blipFill>
          <a:blip r:embed="rId5"/>
          <a:stretch>
            <a:fillRect/>
          </a:stretch>
        </p:blipFill>
        <p:spPr>
          <a:xfrm>
            <a:off x="152400" y="-19280"/>
            <a:ext cx="4730800" cy="3753080"/>
          </a:xfrm>
          <a:prstGeom prst="rect">
            <a:avLst/>
          </a:prstGeom>
          <a:ln>
            <a:noFill/>
          </a:ln>
          <a:effectLst>
            <a:reflection blurRad="6350" stA="50000" endA="300" endPos="90000" dir="5400000" sy="-100000" algn="bl" rotWithShape="0"/>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750" fill="hold"/>
                                        <p:tgtEl>
                                          <p:spTgt spid="6"/>
                                        </p:tgtEl>
                                        <p:attrNameLst>
                                          <p:attrName>ppt_w</p:attrName>
                                        </p:attrNameLst>
                                      </p:cBhvr>
                                      <p:tavLst>
                                        <p:tav tm="0">
                                          <p:val>
                                            <p:fltVal val="0"/>
                                          </p:val>
                                        </p:tav>
                                        <p:tav tm="100000">
                                          <p:val>
                                            <p:strVal val="#ppt_w"/>
                                          </p:val>
                                        </p:tav>
                                      </p:tavLst>
                                    </p:anim>
                                    <p:anim calcmode="lin" valueType="num">
                                      <p:cBhvr>
                                        <p:cTn id="11" dur="1750" fill="hold"/>
                                        <p:tgtEl>
                                          <p:spTgt spid="6"/>
                                        </p:tgtEl>
                                        <p:attrNameLst>
                                          <p:attrName>ppt_h</p:attrName>
                                        </p:attrNameLst>
                                      </p:cBhvr>
                                      <p:tavLst>
                                        <p:tav tm="0">
                                          <p:val>
                                            <p:fltVal val="0"/>
                                          </p:val>
                                        </p:tav>
                                        <p:tav tm="100000">
                                          <p:val>
                                            <p:strVal val="#ppt_h"/>
                                          </p:val>
                                        </p:tav>
                                      </p:tavLst>
                                    </p:anim>
                                    <p:anim calcmode="lin" valueType="num">
                                      <p:cBhvr>
                                        <p:cTn id="12" dur="1750" fill="hold"/>
                                        <p:tgtEl>
                                          <p:spTgt spid="6"/>
                                        </p:tgtEl>
                                        <p:attrNameLst>
                                          <p:attrName>style.rotation</p:attrName>
                                        </p:attrNameLst>
                                      </p:cBhvr>
                                      <p:tavLst>
                                        <p:tav tm="0">
                                          <p:val>
                                            <p:fltVal val="90"/>
                                          </p:val>
                                        </p:tav>
                                        <p:tav tm="100000">
                                          <p:val>
                                            <p:fltVal val="0"/>
                                          </p:val>
                                        </p:tav>
                                      </p:tavLst>
                                    </p:anim>
                                    <p:animEffect transition="in" filter="fade">
                                      <p:cBhvr>
                                        <p:cTn id="13" dur="1750"/>
                                        <p:tgtEl>
                                          <p:spTgt spid="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6866">
                                            <p:txEl>
                                              <p:pRg st="0" end="0"/>
                                            </p:txEl>
                                          </p:spTgt>
                                        </p:tgtEl>
                                        <p:attrNameLst>
                                          <p:attrName>style.visibility</p:attrName>
                                        </p:attrNameLst>
                                      </p:cBhvr>
                                      <p:to>
                                        <p:strVal val="visible"/>
                                      </p:to>
                                    </p:set>
                                    <p:anim calcmode="lin" valueType="num">
                                      <p:cBhvr additive="base">
                                        <p:cTn id="16" dur="225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7" dur="2250" fill="hold"/>
                                        <p:tgtEl>
                                          <p:spTgt spid="3686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6866">
                                            <p:txEl>
                                              <p:pRg st="1" end="1"/>
                                            </p:txEl>
                                          </p:spTgt>
                                        </p:tgtEl>
                                        <p:attrNameLst>
                                          <p:attrName>style.visibility</p:attrName>
                                        </p:attrNameLst>
                                      </p:cBhvr>
                                      <p:to>
                                        <p:strVal val="visible"/>
                                      </p:to>
                                    </p:set>
                                    <p:anim calcmode="lin" valueType="num">
                                      <p:cBhvr additive="base">
                                        <p:cTn id="20" dur="225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21" dur="2250" fill="hold"/>
                                        <p:tgtEl>
                                          <p:spTgt spid="36866">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6866">
                                            <p:txEl>
                                              <p:pRg st="2" end="2"/>
                                            </p:txEl>
                                          </p:spTgt>
                                        </p:tgtEl>
                                        <p:attrNameLst>
                                          <p:attrName>style.visibility</p:attrName>
                                        </p:attrNameLst>
                                      </p:cBhvr>
                                      <p:to>
                                        <p:strVal val="visible"/>
                                      </p:to>
                                    </p:set>
                                    <p:anim calcmode="lin" valueType="num">
                                      <p:cBhvr additive="base">
                                        <p:cTn id="24" dur="225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5" dur="2250" fill="hold"/>
                                        <p:tgtEl>
                                          <p:spTgt spid="36866">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6866">
                                            <p:txEl>
                                              <p:pRg st="3" end="3"/>
                                            </p:txEl>
                                          </p:spTgt>
                                        </p:tgtEl>
                                        <p:attrNameLst>
                                          <p:attrName>style.visibility</p:attrName>
                                        </p:attrNameLst>
                                      </p:cBhvr>
                                      <p:to>
                                        <p:strVal val="visible"/>
                                      </p:to>
                                    </p:set>
                                    <p:anim calcmode="lin" valueType="num">
                                      <p:cBhvr additive="base">
                                        <p:cTn id="28" dur="2250" fill="hold"/>
                                        <p:tgtEl>
                                          <p:spTgt spid="36866">
                                            <p:txEl>
                                              <p:pRg st="3" end="3"/>
                                            </p:txEl>
                                          </p:spTgt>
                                        </p:tgtEl>
                                        <p:attrNameLst>
                                          <p:attrName>ppt_x</p:attrName>
                                        </p:attrNameLst>
                                      </p:cBhvr>
                                      <p:tavLst>
                                        <p:tav tm="0">
                                          <p:val>
                                            <p:strVal val="#ppt_x"/>
                                          </p:val>
                                        </p:tav>
                                        <p:tav tm="100000">
                                          <p:val>
                                            <p:strVal val="#ppt_x"/>
                                          </p:val>
                                        </p:tav>
                                      </p:tavLst>
                                    </p:anim>
                                    <p:anim calcmode="lin" valueType="num">
                                      <p:cBhvr additive="base">
                                        <p:cTn id="29" dur="2250" fill="hold"/>
                                        <p:tgtEl>
                                          <p:spTgt spid="36866">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6866">
                                            <p:txEl>
                                              <p:pRg st="4" end="4"/>
                                            </p:txEl>
                                          </p:spTgt>
                                        </p:tgtEl>
                                        <p:attrNameLst>
                                          <p:attrName>style.visibility</p:attrName>
                                        </p:attrNameLst>
                                      </p:cBhvr>
                                      <p:to>
                                        <p:strVal val="visible"/>
                                      </p:to>
                                    </p:set>
                                    <p:anim calcmode="lin" valueType="num">
                                      <p:cBhvr additive="base">
                                        <p:cTn id="32" dur="225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3" dur="2250" fill="hold"/>
                                        <p:tgtEl>
                                          <p:spTgt spid="36866">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866">
                                            <p:txEl>
                                              <p:pRg st="5" end="5"/>
                                            </p:txEl>
                                          </p:spTgt>
                                        </p:tgtEl>
                                        <p:attrNameLst>
                                          <p:attrName>style.visibility</p:attrName>
                                        </p:attrNameLst>
                                      </p:cBhvr>
                                      <p:to>
                                        <p:strVal val="visible"/>
                                      </p:to>
                                    </p:set>
                                    <p:anim calcmode="lin" valueType="num">
                                      <p:cBhvr additive="base">
                                        <p:cTn id="36" dur="2250" fill="hold"/>
                                        <p:tgtEl>
                                          <p:spTgt spid="36866">
                                            <p:txEl>
                                              <p:pRg st="5" end="5"/>
                                            </p:txEl>
                                          </p:spTgt>
                                        </p:tgtEl>
                                        <p:attrNameLst>
                                          <p:attrName>ppt_x</p:attrName>
                                        </p:attrNameLst>
                                      </p:cBhvr>
                                      <p:tavLst>
                                        <p:tav tm="0">
                                          <p:val>
                                            <p:strVal val="#ppt_x"/>
                                          </p:val>
                                        </p:tav>
                                        <p:tav tm="100000">
                                          <p:val>
                                            <p:strVal val="#ppt_x"/>
                                          </p:val>
                                        </p:tav>
                                      </p:tavLst>
                                    </p:anim>
                                    <p:anim calcmode="lin" valueType="num">
                                      <p:cBhvr additive="base">
                                        <p:cTn id="37" dur="2250" fill="hold"/>
                                        <p:tgtEl>
                                          <p:spTgt spid="36866">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866">
                                            <p:txEl>
                                              <p:pRg st="6" end="6"/>
                                            </p:txEl>
                                          </p:spTgt>
                                        </p:tgtEl>
                                        <p:attrNameLst>
                                          <p:attrName>style.visibility</p:attrName>
                                        </p:attrNameLst>
                                      </p:cBhvr>
                                      <p:to>
                                        <p:strVal val="visible"/>
                                      </p:to>
                                    </p:set>
                                    <p:anim calcmode="lin" valueType="num">
                                      <p:cBhvr additive="base">
                                        <p:cTn id="40" dur="2250" fill="hold"/>
                                        <p:tgtEl>
                                          <p:spTgt spid="36866">
                                            <p:txEl>
                                              <p:pRg st="6" end="6"/>
                                            </p:txEl>
                                          </p:spTgt>
                                        </p:tgtEl>
                                        <p:attrNameLst>
                                          <p:attrName>ppt_x</p:attrName>
                                        </p:attrNameLst>
                                      </p:cBhvr>
                                      <p:tavLst>
                                        <p:tav tm="0">
                                          <p:val>
                                            <p:strVal val="#ppt_x"/>
                                          </p:val>
                                        </p:tav>
                                        <p:tav tm="100000">
                                          <p:val>
                                            <p:strVal val="#ppt_x"/>
                                          </p:val>
                                        </p:tav>
                                      </p:tavLst>
                                    </p:anim>
                                    <p:anim calcmode="lin" valueType="num">
                                      <p:cBhvr additive="base">
                                        <p:cTn id="41" dur="2250" fill="hold"/>
                                        <p:tgtEl>
                                          <p:spTgt spid="36866">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6866">
                                            <p:txEl>
                                              <p:pRg st="7" end="7"/>
                                            </p:txEl>
                                          </p:spTgt>
                                        </p:tgtEl>
                                        <p:attrNameLst>
                                          <p:attrName>style.visibility</p:attrName>
                                        </p:attrNameLst>
                                      </p:cBhvr>
                                      <p:to>
                                        <p:strVal val="visible"/>
                                      </p:to>
                                    </p:set>
                                    <p:anim calcmode="lin" valueType="num">
                                      <p:cBhvr additive="base">
                                        <p:cTn id="44" dur="2250" fill="hold"/>
                                        <p:tgtEl>
                                          <p:spTgt spid="36866">
                                            <p:txEl>
                                              <p:pRg st="7" end="7"/>
                                            </p:txEl>
                                          </p:spTgt>
                                        </p:tgtEl>
                                        <p:attrNameLst>
                                          <p:attrName>ppt_x</p:attrName>
                                        </p:attrNameLst>
                                      </p:cBhvr>
                                      <p:tavLst>
                                        <p:tav tm="0">
                                          <p:val>
                                            <p:strVal val="#ppt_x"/>
                                          </p:val>
                                        </p:tav>
                                        <p:tav tm="100000">
                                          <p:val>
                                            <p:strVal val="#ppt_x"/>
                                          </p:val>
                                        </p:tav>
                                      </p:tavLst>
                                    </p:anim>
                                    <p:anim calcmode="lin" valueType="num">
                                      <p:cBhvr additive="base">
                                        <p:cTn id="45" dur="2250" fill="hold"/>
                                        <p:tgtEl>
                                          <p:spTgt spid="36866">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866">
                                            <p:txEl>
                                              <p:pRg st="8" end="8"/>
                                            </p:txEl>
                                          </p:spTgt>
                                        </p:tgtEl>
                                        <p:attrNameLst>
                                          <p:attrName>style.visibility</p:attrName>
                                        </p:attrNameLst>
                                      </p:cBhvr>
                                      <p:to>
                                        <p:strVal val="visible"/>
                                      </p:to>
                                    </p:set>
                                    <p:anim calcmode="lin" valueType="num">
                                      <p:cBhvr additive="base">
                                        <p:cTn id="48" dur="2250" fill="hold"/>
                                        <p:tgtEl>
                                          <p:spTgt spid="36866">
                                            <p:txEl>
                                              <p:pRg st="8" end="8"/>
                                            </p:txEl>
                                          </p:spTgt>
                                        </p:tgtEl>
                                        <p:attrNameLst>
                                          <p:attrName>ppt_x</p:attrName>
                                        </p:attrNameLst>
                                      </p:cBhvr>
                                      <p:tavLst>
                                        <p:tav tm="0">
                                          <p:val>
                                            <p:strVal val="#ppt_x"/>
                                          </p:val>
                                        </p:tav>
                                        <p:tav tm="100000">
                                          <p:val>
                                            <p:strVal val="#ppt_x"/>
                                          </p:val>
                                        </p:tav>
                                      </p:tavLst>
                                    </p:anim>
                                    <p:anim calcmode="lin" valueType="num">
                                      <p:cBhvr additive="base">
                                        <p:cTn id="49" dur="2250" fill="hold"/>
                                        <p:tgtEl>
                                          <p:spTgt spid="36866">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6866">
                                            <p:txEl>
                                              <p:pRg st="9" end="9"/>
                                            </p:txEl>
                                          </p:spTgt>
                                        </p:tgtEl>
                                        <p:attrNameLst>
                                          <p:attrName>style.visibility</p:attrName>
                                        </p:attrNameLst>
                                      </p:cBhvr>
                                      <p:to>
                                        <p:strVal val="visible"/>
                                      </p:to>
                                    </p:set>
                                    <p:anim calcmode="lin" valueType="num">
                                      <p:cBhvr additive="base">
                                        <p:cTn id="52" dur="2250" fill="hold"/>
                                        <p:tgtEl>
                                          <p:spTgt spid="36866">
                                            <p:txEl>
                                              <p:pRg st="9" end="9"/>
                                            </p:txEl>
                                          </p:spTgt>
                                        </p:tgtEl>
                                        <p:attrNameLst>
                                          <p:attrName>ppt_x</p:attrName>
                                        </p:attrNameLst>
                                      </p:cBhvr>
                                      <p:tavLst>
                                        <p:tav tm="0">
                                          <p:val>
                                            <p:strVal val="#ppt_x"/>
                                          </p:val>
                                        </p:tav>
                                        <p:tav tm="100000">
                                          <p:val>
                                            <p:strVal val="#ppt_x"/>
                                          </p:val>
                                        </p:tav>
                                      </p:tavLst>
                                    </p:anim>
                                    <p:anim calcmode="lin" valueType="num">
                                      <p:cBhvr additive="base">
                                        <p:cTn id="53" dur="2250" fill="hold"/>
                                        <p:tgtEl>
                                          <p:spTgt spid="36866">
                                            <p:txEl>
                                              <p:pRg st="9" end="9"/>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866">
                                            <p:txEl>
                                              <p:pRg st="10" end="10"/>
                                            </p:txEl>
                                          </p:spTgt>
                                        </p:tgtEl>
                                        <p:attrNameLst>
                                          <p:attrName>style.visibility</p:attrName>
                                        </p:attrNameLst>
                                      </p:cBhvr>
                                      <p:to>
                                        <p:strVal val="visible"/>
                                      </p:to>
                                    </p:set>
                                    <p:anim calcmode="lin" valueType="num">
                                      <p:cBhvr additive="base">
                                        <p:cTn id="56" dur="2250" fill="hold"/>
                                        <p:tgtEl>
                                          <p:spTgt spid="36866">
                                            <p:txEl>
                                              <p:pRg st="10" end="10"/>
                                            </p:txEl>
                                          </p:spTgt>
                                        </p:tgtEl>
                                        <p:attrNameLst>
                                          <p:attrName>ppt_x</p:attrName>
                                        </p:attrNameLst>
                                      </p:cBhvr>
                                      <p:tavLst>
                                        <p:tav tm="0">
                                          <p:val>
                                            <p:strVal val="#ppt_x"/>
                                          </p:val>
                                        </p:tav>
                                        <p:tav tm="100000">
                                          <p:val>
                                            <p:strVal val="#ppt_x"/>
                                          </p:val>
                                        </p:tav>
                                      </p:tavLst>
                                    </p:anim>
                                    <p:anim calcmode="lin" valueType="num">
                                      <p:cBhvr additive="base">
                                        <p:cTn id="57" dur="2250" fill="hold"/>
                                        <p:tgtEl>
                                          <p:spTgt spid="36866">
                                            <p:txEl>
                                              <p:pRg st="10" end="1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866">
                                            <p:txEl>
                                              <p:pRg st="11" end="11"/>
                                            </p:txEl>
                                          </p:spTgt>
                                        </p:tgtEl>
                                        <p:attrNameLst>
                                          <p:attrName>style.visibility</p:attrName>
                                        </p:attrNameLst>
                                      </p:cBhvr>
                                      <p:to>
                                        <p:strVal val="visible"/>
                                      </p:to>
                                    </p:set>
                                    <p:anim calcmode="lin" valueType="num">
                                      <p:cBhvr additive="base">
                                        <p:cTn id="60" dur="2250" fill="hold"/>
                                        <p:tgtEl>
                                          <p:spTgt spid="36866">
                                            <p:txEl>
                                              <p:pRg st="11" end="11"/>
                                            </p:txEl>
                                          </p:spTgt>
                                        </p:tgtEl>
                                        <p:attrNameLst>
                                          <p:attrName>ppt_x</p:attrName>
                                        </p:attrNameLst>
                                      </p:cBhvr>
                                      <p:tavLst>
                                        <p:tav tm="0">
                                          <p:val>
                                            <p:strVal val="#ppt_x"/>
                                          </p:val>
                                        </p:tav>
                                        <p:tav tm="100000">
                                          <p:val>
                                            <p:strVal val="#ppt_x"/>
                                          </p:val>
                                        </p:tav>
                                      </p:tavLst>
                                    </p:anim>
                                    <p:anim calcmode="lin" valueType="num">
                                      <p:cBhvr additive="base">
                                        <p:cTn id="61" dur="2250" fill="hold"/>
                                        <p:tgtEl>
                                          <p:spTgt spid="36866">
                                            <p:txEl>
                                              <p:pRg st="11" end="1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6866">
                                            <p:txEl>
                                              <p:pRg st="12" end="12"/>
                                            </p:txEl>
                                          </p:spTgt>
                                        </p:tgtEl>
                                        <p:attrNameLst>
                                          <p:attrName>style.visibility</p:attrName>
                                        </p:attrNameLst>
                                      </p:cBhvr>
                                      <p:to>
                                        <p:strVal val="visible"/>
                                      </p:to>
                                    </p:set>
                                    <p:anim calcmode="lin" valueType="num">
                                      <p:cBhvr additive="base">
                                        <p:cTn id="64" dur="2250" fill="hold"/>
                                        <p:tgtEl>
                                          <p:spTgt spid="36866">
                                            <p:txEl>
                                              <p:pRg st="12" end="12"/>
                                            </p:txEl>
                                          </p:spTgt>
                                        </p:tgtEl>
                                        <p:attrNameLst>
                                          <p:attrName>ppt_x</p:attrName>
                                        </p:attrNameLst>
                                      </p:cBhvr>
                                      <p:tavLst>
                                        <p:tav tm="0">
                                          <p:val>
                                            <p:strVal val="#ppt_x"/>
                                          </p:val>
                                        </p:tav>
                                        <p:tav tm="100000">
                                          <p:val>
                                            <p:strVal val="#ppt_x"/>
                                          </p:val>
                                        </p:tav>
                                      </p:tavLst>
                                    </p:anim>
                                    <p:anim calcmode="lin" valueType="num">
                                      <p:cBhvr additive="base">
                                        <p:cTn id="65" dur="2250" fill="hold"/>
                                        <p:tgtEl>
                                          <p:spTgt spid="36866">
                                            <p:txEl>
                                              <p:pRg st="12" end="12"/>
                                            </p:txEl>
                                          </p:spTgt>
                                        </p:tgtEl>
                                        <p:attrNameLst>
                                          <p:attrName>ppt_y</p:attrName>
                                        </p:attrNameLst>
                                      </p:cBhvr>
                                      <p:tavLst>
                                        <p:tav tm="0">
                                          <p:val>
                                            <p:strVal val="1+#ppt_h/2"/>
                                          </p:val>
                                        </p:tav>
                                        <p:tav tm="100000">
                                          <p:val>
                                            <p:strVal val="#ppt_y"/>
                                          </p:val>
                                        </p:tav>
                                      </p:tavLst>
                                    </p:anim>
                                  </p:childTnLst>
                                </p:cTn>
                              </p:par>
                              <p:par>
                                <p:cTn id="66" presetID="53" presetClass="entr" presetSubtype="16"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2750" fill="hold"/>
                                        <p:tgtEl>
                                          <p:spTgt spid="2"/>
                                        </p:tgtEl>
                                        <p:attrNameLst>
                                          <p:attrName>ppt_w</p:attrName>
                                        </p:attrNameLst>
                                      </p:cBhvr>
                                      <p:tavLst>
                                        <p:tav tm="0">
                                          <p:val>
                                            <p:fltVal val="0"/>
                                          </p:val>
                                        </p:tav>
                                        <p:tav tm="100000">
                                          <p:val>
                                            <p:strVal val="#ppt_w"/>
                                          </p:val>
                                        </p:tav>
                                      </p:tavLst>
                                    </p:anim>
                                    <p:anim calcmode="lin" valueType="num">
                                      <p:cBhvr>
                                        <p:cTn id="69" dur="2750" fill="hold"/>
                                        <p:tgtEl>
                                          <p:spTgt spid="2"/>
                                        </p:tgtEl>
                                        <p:attrNameLst>
                                          <p:attrName>ppt_h</p:attrName>
                                        </p:attrNameLst>
                                      </p:cBhvr>
                                      <p:tavLst>
                                        <p:tav tm="0">
                                          <p:val>
                                            <p:fltVal val="0"/>
                                          </p:val>
                                        </p:tav>
                                        <p:tav tm="100000">
                                          <p:val>
                                            <p:strVal val="#ppt_h"/>
                                          </p:val>
                                        </p:tav>
                                      </p:tavLst>
                                    </p:anim>
                                    <p:animEffect transition="in" filter="fade">
                                      <p:cBhvr>
                                        <p:cTn id="70"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57200"/>
          </a:xfrm>
        </p:spPr>
        <p:txBody>
          <a:bodyPr>
            <a:normAutofit fontScale="90000"/>
          </a:bodyPr>
          <a:lstStyle/>
          <a:p>
            <a:pPr algn="ctr"/>
            <a:r>
              <a:rPr lang="es-MX" altLang="en-US" sz="3000" b="1" dirty="0" smtClean="0">
                <a:solidFill>
                  <a:schemeClr val="accent6">
                    <a:lumMod val="50000"/>
                  </a:schemeClr>
                </a:solidFill>
              </a:rPr>
              <a:t>MULTIDIMENSIONALIDAD ANDRAGOGICA</a:t>
            </a:r>
            <a:endParaRPr lang="en-US" altLang="en-US" sz="3000" b="1" dirty="0" smtClean="0">
              <a:solidFill>
                <a:schemeClr val="accent6">
                  <a:lumMod val="50000"/>
                </a:schemeClr>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419935758"/>
              </p:ext>
            </p:extLst>
          </p:nvPr>
        </p:nvGraphicFramePr>
        <p:xfrm>
          <a:off x="0" y="609601"/>
          <a:ext cx="9144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srcRect/>
          <a:stretch>
            <a:fillRect/>
          </a:stretch>
        </p:blipFill>
        <p:spPr bwMode="auto">
          <a:xfrm>
            <a:off x="7239000" y="5105400"/>
            <a:ext cx="1600200" cy="996420"/>
          </a:xfrm>
          <a:prstGeom prst="rect">
            <a:avLst/>
          </a:prstGeom>
          <a:noFill/>
          <a:ln>
            <a:noFill/>
          </a:ln>
          <a:effectLst>
            <a:glow rad="63500">
              <a:schemeClr val="accent2">
                <a:satMod val="175000"/>
                <a:alpha val="40000"/>
              </a:schemeClr>
            </a:glow>
            <a:outerShdw blurRad="184150" dist="241300" dir="11520000" sx="110000" sy="110000" algn="ctr">
              <a:srgbClr val="000000">
                <a:alpha val="18000"/>
              </a:srgbClr>
            </a:outerShdw>
            <a:reflection blurRad="6350" stA="50000" endA="300" endPos="55000" dir="5400000" sy="-100000" algn="bl" rotWithShape="0"/>
            <a:softEdge rad="3175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500796"/>
            <a:ext cx="1491831" cy="1303528"/>
          </a:xfrm>
          <a:prstGeom prst="roundRect">
            <a:avLst>
              <a:gd name="adj" fmla="val 8594"/>
            </a:avLst>
          </a:prstGeom>
          <a:solidFill>
            <a:srgbClr val="FFFFFF">
              <a:shade val="85000"/>
            </a:srgbClr>
          </a:solidFill>
          <a:ln w="34925">
            <a:solidFill>
              <a:srgbClr val="FFFFFF"/>
            </a:solidFill>
          </a:ln>
          <a:effectLst>
            <a:outerShdw blurRad="317500" dir="2700000" algn="ctr">
              <a:srgbClr val="000000">
                <a:alpha val="43000"/>
              </a:srgbClr>
            </a:outerShdw>
            <a:reflection blurRad="6350" stA="50000" endA="300" endPos="5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750" fill="hold"/>
                                        <p:tgtEl>
                                          <p:spTgt spid="7"/>
                                        </p:tgtEl>
                                        <p:attrNameLst>
                                          <p:attrName>ppt_w</p:attrName>
                                        </p:attrNameLst>
                                      </p:cBhvr>
                                      <p:tavLst>
                                        <p:tav tm="0">
                                          <p:val>
                                            <p:fltVal val="0"/>
                                          </p:val>
                                        </p:tav>
                                        <p:tav tm="100000">
                                          <p:val>
                                            <p:strVal val="#ppt_w"/>
                                          </p:val>
                                        </p:tav>
                                      </p:tavLst>
                                    </p:anim>
                                    <p:anim calcmode="lin" valueType="num">
                                      <p:cBhvr>
                                        <p:cTn id="14" dur="1750" fill="hold"/>
                                        <p:tgtEl>
                                          <p:spTgt spid="7"/>
                                        </p:tgtEl>
                                        <p:attrNameLst>
                                          <p:attrName>ppt_h</p:attrName>
                                        </p:attrNameLst>
                                      </p:cBhvr>
                                      <p:tavLst>
                                        <p:tav tm="0">
                                          <p:val>
                                            <p:fltVal val="0"/>
                                          </p:val>
                                        </p:tav>
                                        <p:tav tm="100000">
                                          <p:val>
                                            <p:strVal val="#ppt_h"/>
                                          </p:val>
                                        </p:tav>
                                      </p:tavLst>
                                    </p:anim>
                                    <p:anim calcmode="lin" valueType="num">
                                      <p:cBhvr>
                                        <p:cTn id="15" dur="1750" fill="hold"/>
                                        <p:tgtEl>
                                          <p:spTgt spid="7"/>
                                        </p:tgtEl>
                                        <p:attrNameLst>
                                          <p:attrName>style.rotation</p:attrName>
                                        </p:attrNameLst>
                                      </p:cBhvr>
                                      <p:tavLst>
                                        <p:tav tm="0">
                                          <p:val>
                                            <p:fltVal val="90"/>
                                          </p:val>
                                        </p:tav>
                                        <p:tav tm="100000">
                                          <p:val>
                                            <p:fltVal val="0"/>
                                          </p:val>
                                        </p:tav>
                                      </p:tavLst>
                                    </p:anim>
                                    <p:animEffect transition="in" filter="fade">
                                      <p:cBhvr>
                                        <p:cTn id="16" dur="175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00D87E18-ADC7-41F1-8F2E-F57AACAE81E3}"/>
                                            </p:graphicEl>
                                          </p:spTgt>
                                        </p:tgtEl>
                                        <p:attrNameLst>
                                          <p:attrName>style.visibility</p:attrName>
                                        </p:attrNameLst>
                                      </p:cBhvr>
                                      <p:to>
                                        <p:strVal val="visible"/>
                                      </p:to>
                                    </p:set>
                                    <p:anim calcmode="lin" valueType="num">
                                      <p:cBhvr>
                                        <p:cTn id="19" dur="2250" fill="hold"/>
                                        <p:tgtEl>
                                          <p:spTgt spid="5">
                                            <p:graphicEl>
                                              <a:dgm id="{00D87E18-ADC7-41F1-8F2E-F57AACAE81E3}"/>
                                            </p:graphicEl>
                                          </p:spTgt>
                                        </p:tgtEl>
                                        <p:attrNameLst>
                                          <p:attrName>ppt_w</p:attrName>
                                        </p:attrNameLst>
                                      </p:cBhvr>
                                      <p:tavLst>
                                        <p:tav tm="0">
                                          <p:val>
                                            <p:fltVal val="0"/>
                                          </p:val>
                                        </p:tav>
                                        <p:tav tm="100000">
                                          <p:val>
                                            <p:strVal val="#ppt_w"/>
                                          </p:val>
                                        </p:tav>
                                      </p:tavLst>
                                    </p:anim>
                                    <p:anim calcmode="lin" valueType="num">
                                      <p:cBhvr>
                                        <p:cTn id="20" dur="2250" fill="hold"/>
                                        <p:tgtEl>
                                          <p:spTgt spid="5">
                                            <p:graphicEl>
                                              <a:dgm id="{00D87E18-ADC7-41F1-8F2E-F57AACAE81E3}"/>
                                            </p:graphicEl>
                                          </p:spTgt>
                                        </p:tgtEl>
                                        <p:attrNameLst>
                                          <p:attrName>ppt_h</p:attrName>
                                        </p:attrNameLst>
                                      </p:cBhvr>
                                      <p:tavLst>
                                        <p:tav tm="0">
                                          <p:val>
                                            <p:fltVal val="0"/>
                                          </p:val>
                                        </p:tav>
                                        <p:tav tm="100000">
                                          <p:val>
                                            <p:strVal val="#ppt_h"/>
                                          </p:val>
                                        </p:tav>
                                      </p:tavLst>
                                    </p:anim>
                                    <p:animEffect transition="in" filter="fade">
                                      <p:cBhvr>
                                        <p:cTn id="21" dur="2250"/>
                                        <p:tgtEl>
                                          <p:spTgt spid="5">
                                            <p:graphicEl>
                                              <a:dgm id="{00D87E18-ADC7-41F1-8F2E-F57AACAE81E3}"/>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graphicEl>
                                              <a:dgm id="{FA0528BF-9061-447E-B6E7-6D8A2B5492FE}"/>
                                            </p:graphicEl>
                                          </p:spTgt>
                                        </p:tgtEl>
                                        <p:attrNameLst>
                                          <p:attrName>style.visibility</p:attrName>
                                        </p:attrNameLst>
                                      </p:cBhvr>
                                      <p:to>
                                        <p:strVal val="visible"/>
                                      </p:to>
                                    </p:set>
                                    <p:anim calcmode="lin" valueType="num">
                                      <p:cBhvr>
                                        <p:cTn id="24" dur="2000" fill="hold"/>
                                        <p:tgtEl>
                                          <p:spTgt spid="5">
                                            <p:graphicEl>
                                              <a:dgm id="{FA0528BF-9061-447E-B6E7-6D8A2B5492FE}"/>
                                            </p:graphicEl>
                                          </p:spTgt>
                                        </p:tgtEl>
                                        <p:attrNameLst>
                                          <p:attrName>ppt_w</p:attrName>
                                        </p:attrNameLst>
                                      </p:cBhvr>
                                      <p:tavLst>
                                        <p:tav tm="0">
                                          <p:val>
                                            <p:fltVal val="0"/>
                                          </p:val>
                                        </p:tav>
                                        <p:tav tm="100000">
                                          <p:val>
                                            <p:strVal val="#ppt_w"/>
                                          </p:val>
                                        </p:tav>
                                      </p:tavLst>
                                    </p:anim>
                                    <p:anim calcmode="lin" valueType="num">
                                      <p:cBhvr>
                                        <p:cTn id="25" dur="2000" fill="hold"/>
                                        <p:tgtEl>
                                          <p:spTgt spid="5">
                                            <p:graphicEl>
                                              <a:dgm id="{FA0528BF-9061-447E-B6E7-6D8A2B5492FE}"/>
                                            </p:graphicEl>
                                          </p:spTgt>
                                        </p:tgtEl>
                                        <p:attrNameLst>
                                          <p:attrName>ppt_h</p:attrName>
                                        </p:attrNameLst>
                                      </p:cBhvr>
                                      <p:tavLst>
                                        <p:tav tm="0">
                                          <p:val>
                                            <p:fltVal val="0"/>
                                          </p:val>
                                        </p:tav>
                                        <p:tav tm="100000">
                                          <p:val>
                                            <p:strVal val="#ppt_h"/>
                                          </p:val>
                                        </p:tav>
                                      </p:tavLst>
                                    </p:anim>
                                    <p:animEffect transition="in" filter="fade">
                                      <p:cBhvr>
                                        <p:cTn id="26" dur="2000"/>
                                        <p:tgtEl>
                                          <p:spTgt spid="5">
                                            <p:graphicEl>
                                              <a:dgm id="{FA0528BF-9061-447E-B6E7-6D8A2B5492FE}"/>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graphicEl>
                                              <a:dgm id="{A5630A65-7849-4DA4-8A59-CB287E225D81}"/>
                                            </p:graphicEl>
                                          </p:spTgt>
                                        </p:tgtEl>
                                        <p:attrNameLst>
                                          <p:attrName>style.visibility</p:attrName>
                                        </p:attrNameLst>
                                      </p:cBhvr>
                                      <p:to>
                                        <p:strVal val="visible"/>
                                      </p:to>
                                    </p:set>
                                    <p:anim calcmode="lin" valueType="num">
                                      <p:cBhvr>
                                        <p:cTn id="29" dur="2000" fill="hold"/>
                                        <p:tgtEl>
                                          <p:spTgt spid="5">
                                            <p:graphicEl>
                                              <a:dgm id="{A5630A65-7849-4DA4-8A59-CB287E225D81}"/>
                                            </p:graphicEl>
                                          </p:spTgt>
                                        </p:tgtEl>
                                        <p:attrNameLst>
                                          <p:attrName>ppt_w</p:attrName>
                                        </p:attrNameLst>
                                      </p:cBhvr>
                                      <p:tavLst>
                                        <p:tav tm="0">
                                          <p:val>
                                            <p:fltVal val="0"/>
                                          </p:val>
                                        </p:tav>
                                        <p:tav tm="100000">
                                          <p:val>
                                            <p:strVal val="#ppt_w"/>
                                          </p:val>
                                        </p:tav>
                                      </p:tavLst>
                                    </p:anim>
                                    <p:anim calcmode="lin" valueType="num">
                                      <p:cBhvr>
                                        <p:cTn id="30" dur="2000" fill="hold"/>
                                        <p:tgtEl>
                                          <p:spTgt spid="5">
                                            <p:graphicEl>
                                              <a:dgm id="{A5630A65-7849-4DA4-8A59-CB287E225D81}"/>
                                            </p:graphicEl>
                                          </p:spTgt>
                                        </p:tgtEl>
                                        <p:attrNameLst>
                                          <p:attrName>ppt_h</p:attrName>
                                        </p:attrNameLst>
                                      </p:cBhvr>
                                      <p:tavLst>
                                        <p:tav tm="0">
                                          <p:val>
                                            <p:fltVal val="0"/>
                                          </p:val>
                                        </p:tav>
                                        <p:tav tm="100000">
                                          <p:val>
                                            <p:strVal val="#ppt_h"/>
                                          </p:val>
                                        </p:tav>
                                      </p:tavLst>
                                    </p:anim>
                                    <p:animEffect transition="in" filter="fade">
                                      <p:cBhvr>
                                        <p:cTn id="31" dur="2000"/>
                                        <p:tgtEl>
                                          <p:spTgt spid="5">
                                            <p:graphicEl>
                                              <a:dgm id="{A5630A65-7849-4DA4-8A59-CB287E225D81}"/>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2F054C5C-B291-4962-8FA0-80AB7C694162}"/>
                                            </p:graphicEl>
                                          </p:spTgt>
                                        </p:tgtEl>
                                        <p:attrNameLst>
                                          <p:attrName>style.visibility</p:attrName>
                                        </p:attrNameLst>
                                      </p:cBhvr>
                                      <p:to>
                                        <p:strVal val="visible"/>
                                      </p:to>
                                    </p:set>
                                    <p:anim calcmode="lin" valueType="num">
                                      <p:cBhvr>
                                        <p:cTn id="34" dur="2000" fill="hold"/>
                                        <p:tgtEl>
                                          <p:spTgt spid="5">
                                            <p:graphicEl>
                                              <a:dgm id="{2F054C5C-B291-4962-8FA0-80AB7C694162}"/>
                                            </p:graphicEl>
                                          </p:spTgt>
                                        </p:tgtEl>
                                        <p:attrNameLst>
                                          <p:attrName>ppt_w</p:attrName>
                                        </p:attrNameLst>
                                      </p:cBhvr>
                                      <p:tavLst>
                                        <p:tav tm="0">
                                          <p:val>
                                            <p:fltVal val="0"/>
                                          </p:val>
                                        </p:tav>
                                        <p:tav tm="100000">
                                          <p:val>
                                            <p:strVal val="#ppt_w"/>
                                          </p:val>
                                        </p:tav>
                                      </p:tavLst>
                                    </p:anim>
                                    <p:anim calcmode="lin" valueType="num">
                                      <p:cBhvr>
                                        <p:cTn id="35" dur="2000" fill="hold"/>
                                        <p:tgtEl>
                                          <p:spTgt spid="5">
                                            <p:graphicEl>
                                              <a:dgm id="{2F054C5C-B291-4962-8FA0-80AB7C694162}"/>
                                            </p:graphicEl>
                                          </p:spTgt>
                                        </p:tgtEl>
                                        <p:attrNameLst>
                                          <p:attrName>ppt_h</p:attrName>
                                        </p:attrNameLst>
                                      </p:cBhvr>
                                      <p:tavLst>
                                        <p:tav tm="0">
                                          <p:val>
                                            <p:fltVal val="0"/>
                                          </p:val>
                                        </p:tav>
                                        <p:tav tm="100000">
                                          <p:val>
                                            <p:strVal val="#ppt_h"/>
                                          </p:val>
                                        </p:tav>
                                      </p:tavLst>
                                    </p:anim>
                                    <p:animEffect transition="in" filter="fade">
                                      <p:cBhvr>
                                        <p:cTn id="36" dur="2000"/>
                                        <p:tgtEl>
                                          <p:spTgt spid="5">
                                            <p:graphicEl>
                                              <a:dgm id="{2F054C5C-B291-4962-8FA0-80AB7C694162}"/>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F8957394-680F-4D63-BA4A-2BEBC955E54D}"/>
                                            </p:graphicEl>
                                          </p:spTgt>
                                        </p:tgtEl>
                                        <p:attrNameLst>
                                          <p:attrName>style.visibility</p:attrName>
                                        </p:attrNameLst>
                                      </p:cBhvr>
                                      <p:to>
                                        <p:strVal val="visible"/>
                                      </p:to>
                                    </p:set>
                                    <p:anim calcmode="lin" valueType="num">
                                      <p:cBhvr>
                                        <p:cTn id="39" dur="2000" fill="hold"/>
                                        <p:tgtEl>
                                          <p:spTgt spid="5">
                                            <p:graphicEl>
                                              <a:dgm id="{F8957394-680F-4D63-BA4A-2BEBC955E54D}"/>
                                            </p:graphicEl>
                                          </p:spTgt>
                                        </p:tgtEl>
                                        <p:attrNameLst>
                                          <p:attrName>ppt_w</p:attrName>
                                        </p:attrNameLst>
                                      </p:cBhvr>
                                      <p:tavLst>
                                        <p:tav tm="0">
                                          <p:val>
                                            <p:fltVal val="0"/>
                                          </p:val>
                                        </p:tav>
                                        <p:tav tm="100000">
                                          <p:val>
                                            <p:strVal val="#ppt_w"/>
                                          </p:val>
                                        </p:tav>
                                      </p:tavLst>
                                    </p:anim>
                                    <p:anim calcmode="lin" valueType="num">
                                      <p:cBhvr>
                                        <p:cTn id="40" dur="2000" fill="hold"/>
                                        <p:tgtEl>
                                          <p:spTgt spid="5">
                                            <p:graphicEl>
                                              <a:dgm id="{F8957394-680F-4D63-BA4A-2BEBC955E54D}"/>
                                            </p:graphicEl>
                                          </p:spTgt>
                                        </p:tgtEl>
                                        <p:attrNameLst>
                                          <p:attrName>ppt_h</p:attrName>
                                        </p:attrNameLst>
                                      </p:cBhvr>
                                      <p:tavLst>
                                        <p:tav tm="0">
                                          <p:val>
                                            <p:fltVal val="0"/>
                                          </p:val>
                                        </p:tav>
                                        <p:tav tm="100000">
                                          <p:val>
                                            <p:strVal val="#ppt_h"/>
                                          </p:val>
                                        </p:tav>
                                      </p:tavLst>
                                    </p:anim>
                                    <p:animEffect transition="in" filter="fade">
                                      <p:cBhvr>
                                        <p:cTn id="41" dur="2000"/>
                                        <p:tgtEl>
                                          <p:spTgt spid="5">
                                            <p:graphicEl>
                                              <a:dgm id="{F8957394-680F-4D63-BA4A-2BEBC955E54D}"/>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graphicEl>
                                              <a:dgm id="{D5169F12-0D43-4107-B5BB-2250BBA910E7}"/>
                                            </p:graphicEl>
                                          </p:spTgt>
                                        </p:tgtEl>
                                        <p:attrNameLst>
                                          <p:attrName>style.visibility</p:attrName>
                                        </p:attrNameLst>
                                      </p:cBhvr>
                                      <p:to>
                                        <p:strVal val="visible"/>
                                      </p:to>
                                    </p:set>
                                    <p:anim calcmode="lin" valueType="num">
                                      <p:cBhvr>
                                        <p:cTn id="44" dur="2000" fill="hold"/>
                                        <p:tgtEl>
                                          <p:spTgt spid="5">
                                            <p:graphicEl>
                                              <a:dgm id="{D5169F12-0D43-4107-B5BB-2250BBA910E7}"/>
                                            </p:graphicEl>
                                          </p:spTgt>
                                        </p:tgtEl>
                                        <p:attrNameLst>
                                          <p:attrName>ppt_w</p:attrName>
                                        </p:attrNameLst>
                                      </p:cBhvr>
                                      <p:tavLst>
                                        <p:tav tm="0">
                                          <p:val>
                                            <p:fltVal val="0"/>
                                          </p:val>
                                        </p:tav>
                                        <p:tav tm="100000">
                                          <p:val>
                                            <p:strVal val="#ppt_w"/>
                                          </p:val>
                                        </p:tav>
                                      </p:tavLst>
                                    </p:anim>
                                    <p:anim calcmode="lin" valueType="num">
                                      <p:cBhvr>
                                        <p:cTn id="45" dur="2000" fill="hold"/>
                                        <p:tgtEl>
                                          <p:spTgt spid="5">
                                            <p:graphicEl>
                                              <a:dgm id="{D5169F12-0D43-4107-B5BB-2250BBA910E7}"/>
                                            </p:graphicEl>
                                          </p:spTgt>
                                        </p:tgtEl>
                                        <p:attrNameLst>
                                          <p:attrName>ppt_h</p:attrName>
                                        </p:attrNameLst>
                                      </p:cBhvr>
                                      <p:tavLst>
                                        <p:tav tm="0">
                                          <p:val>
                                            <p:fltVal val="0"/>
                                          </p:val>
                                        </p:tav>
                                        <p:tav tm="100000">
                                          <p:val>
                                            <p:strVal val="#ppt_h"/>
                                          </p:val>
                                        </p:tav>
                                      </p:tavLst>
                                    </p:anim>
                                    <p:animEffect transition="in" filter="fade">
                                      <p:cBhvr>
                                        <p:cTn id="46" dur="2000"/>
                                        <p:tgtEl>
                                          <p:spTgt spid="5">
                                            <p:graphicEl>
                                              <a:dgm id="{D5169F12-0D43-4107-B5BB-2250BBA910E7}"/>
                                            </p:graphicEl>
                                          </p:spTgt>
                                        </p:tgtEl>
                                      </p:cBhvr>
                                    </p:animEffect>
                                  </p:childTnLst>
                                </p:cTn>
                              </p:par>
                              <p:par>
                                <p:cTn id="47" presetID="14" presetClass="entr" presetSubtype="10" fill="hold" grpId="1" nodeType="withEffect">
                                  <p:stCondLst>
                                    <p:cond delay="0"/>
                                  </p:stCondLst>
                                  <p:childTnLst>
                                    <p:set>
                                      <p:cBhvr>
                                        <p:cTn id="48" dur="1" fill="hold">
                                          <p:stCondLst>
                                            <p:cond delay="0"/>
                                          </p:stCondLst>
                                        </p:cTn>
                                        <p:tgtEl>
                                          <p:spTgt spid="5">
                                            <p:graphicEl>
                                              <a:dgm id="{00D87E18-ADC7-41F1-8F2E-F57AACAE81E3}"/>
                                            </p:graphicEl>
                                          </p:spTgt>
                                        </p:tgtEl>
                                        <p:attrNameLst>
                                          <p:attrName>style.visibility</p:attrName>
                                        </p:attrNameLst>
                                      </p:cBhvr>
                                      <p:to>
                                        <p:strVal val="visible"/>
                                      </p:to>
                                    </p:set>
                                    <p:animEffect transition="in" filter="randombar(horizontal)">
                                      <p:cBhvr>
                                        <p:cTn id="49" dur="2250"/>
                                        <p:tgtEl>
                                          <p:spTgt spid="5">
                                            <p:graphicEl>
                                              <a:dgm id="{00D87E18-ADC7-41F1-8F2E-F57AACAE81E3}"/>
                                            </p:graphicEl>
                                          </p:spTgt>
                                        </p:tgtEl>
                                      </p:cBhvr>
                                    </p:animEffect>
                                  </p:childTnLst>
                                </p:cTn>
                              </p:par>
                              <p:par>
                                <p:cTn id="50" presetID="14" presetClass="entr" presetSubtype="10" fill="hold" grpId="1" nodeType="withEffect">
                                  <p:stCondLst>
                                    <p:cond delay="0"/>
                                  </p:stCondLst>
                                  <p:childTnLst>
                                    <p:set>
                                      <p:cBhvr>
                                        <p:cTn id="51" dur="1" fill="hold">
                                          <p:stCondLst>
                                            <p:cond delay="0"/>
                                          </p:stCondLst>
                                        </p:cTn>
                                        <p:tgtEl>
                                          <p:spTgt spid="5">
                                            <p:graphicEl>
                                              <a:dgm id="{FA0528BF-9061-447E-B6E7-6D8A2B5492FE}"/>
                                            </p:graphicEl>
                                          </p:spTgt>
                                        </p:tgtEl>
                                        <p:attrNameLst>
                                          <p:attrName>style.visibility</p:attrName>
                                        </p:attrNameLst>
                                      </p:cBhvr>
                                      <p:to>
                                        <p:strVal val="visible"/>
                                      </p:to>
                                    </p:set>
                                    <p:animEffect transition="in" filter="randombar(horizontal)">
                                      <p:cBhvr>
                                        <p:cTn id="52" dur="2250"/>
                                        <p:tgtEl>
                                          <p:spTgt spid="5">
                                            <p:graphicEl>
                                              <a:dgm id="{FA0528BF-9061-447E-B6E7-6D8A2B5492FE}"/>
                                            </p:graphicEl>
                                          </p:spTgt>
                                        </p:tgtEl>
                                      </p:cBhvr>
                                    </p:animEffect>
                                  </p:childTnLst>
                                </p:cTn>
                              </p:par>
                              <p:par>
                                <p:cTn id="53" presetID="14" presetClass="entr" presetSubtype="10" fill="hold" grpId="1" nodeType="withEffect">
                                  <p:stCondLst>
                                    <p:cond delay="0"/>
                                  </p:stCondLst>
                                  <p:childTnLst>
                                    <p:set>
                                      <p:cBhvr>
                                        <p:cTn id="54" dur="1" fill="hold">
                                          <p:stCondLst>
                                            <p:cond delay="0"/>
                                          </p:stCondLst>
                                        </p:cTn>
                                        <p:tgtEl>
                                          <p:spTgt spid="5">
                                            <p:graphicEl>
                                              <a:dgm id="{A5630A65-7849-4DA4-8A59-CB287E225D81}"/>
                                            </p:graphicEl>
                                          </p:spTgt>
                                        </p:tgtEl>
                                        <p:attrNameLst>
                                          <p:attrName>style.visibility</p:attrName>
                                        </p:attrNameLst>
                                      </p:cBhvr>
                                      <p:to>
                                        <p:strVal val="visible"/>
                                      </p:to>
                                    </p:set>
                                    <p:animEffect transition="in" filter="randombar(horizontal)">
                                      <p:cBhvr>
                                        <p:cTn id="55" dur="2250"/>
                                        <p:tgtEl>
                                          <p:spTgt spid="5">
                                            <p:graphicEl>
                                              <a:dgm id="{A5630A65-7849-4DA4-8A59-CB287E225D81}"/>
                                            </p:graphicEl>
                                          </p:spTgt>
                                        </p:tgtEl>
                                      </p:cBhvr>
                                    </p:animEffect>
                                  </p:childTnLst>
                                </p:cTn>
                              </p:par>
                              <p:par>
                                <p:cTn id="56" presetID="14" presetClass="entr" presetSubtype="10" fill="hold" grpId="1" nodeType="withEffect">
                                  <p:stCondLst>
                                    <p:cond delay="0"/>
                                  </p:stCondLst>
                                  <p:childTnLst>
                                    <p:set>
                                      <p:cBhvr>
                                        <p:cTn id="57" dur="1" fill="hold">
                                          <p:stCondLst>
                                            <p:cond delay="0"/>
                                          </p:stCondLst>
                                        </p:cTn>
                                        <p:tgtEl>
                                          <p:spTgt spid="5">
                                            <p:graphicEl>
                                              <a:dgm id="{2F054C5C-B291-4962-8FA0-80AB7C694162}"/>
                                            </p:graphicEl>
                                          </p:spTgt>
                                        </p:tgtEl>
                                        <p:attrNameLst>
                                          <p:attrName>style.visibility</p:attrName>
                                        </p:attrNameLst>
                                      </p:cBhvr>
                                      <p:to>
                                        <p:strVal val="visible"/>
                                      </p:to>
                                    </p:set>
                                    <p:animEffect transition="in" filter="randombar(horizontal)">
                                      <p:cBhvr>
                                        <p:cTn id="58" dur="2250"/>
                                        <p:tgtEl>
                                          <p:spTgt spid="5">
                                            <p:graphicEl>
                                              <a:dgm id="{2F054C5C-B291-4962-8FA0-80AB7C694162}"/>
                                            </p:graphicEl>
                                          </p:spTgt>
                                        </p:tgtEl>
                                      </p:cBhvr>
                                    </p:animEffect>
                                  </p:childTnLst>
                                </p:cTn>
                              </p:par>
                              <p:par>
                                <p:cTn id="59" presetID="14" presetClass="entr" presetSubtype="10" fill="hold" grpId="1" nodeType="withEffect">
                                  <p:stCondLst>
                                    <p:cond delay="0"/>
                                  </p:stCondLst>
                                  <p:childTnLst>
                                    <p:set>
                                      <p:cBhvr>
                                        <p:cTn id="60" dur="1" fill="hold">
                                          <p:stCondLst>
                                            <p:cond delay="0"/>
                                          </p:stCondLst>
                                        </p:cTn>
                                        <p:tgtEl>
                                          <p:spTgt spid="5">
                                            <p:graphicEl>
                                              <a:dgm id="{F8957394-680F-4D63-BA4A-2BEBC955E54D}"/>
                                            </p:graphicEl>
                                          </p:spTgt>
                                        </p:tgtEl>
                                        <p:attrNameLst>
                                          <p:attrName>style.visibility</p:attrName>
                                        </p:attrNameLst>
                                      </p:cBhvr>
                                      <p:to>
                                        <p:strVal val="visible"/>
                                      </p:to>
                                    </p:set>
                                    <p:animEffect transition="in" filter="randombar(horizontal)">
                                      <p:cBhvr>
                                        <p:cTn id="61" dur="2250"/>
                                        <p:tgtEl>
                                          <p:spTgt spid="5">
                                            <p:graphicEl>
                                              <a:dgm id="{F8957394-680F-4D63-BA4A-2BEBC955E54D}"/>
                                            </p:graphicEl>
                                          </p:spTgt>
                                        </p:tgtEl>
                                      </p:cBhvr>
                                    </p:animEffect>
                                  </p:childTnLst>
                                </p:cTn>
                              </p:par>
                              <p:par>
                                <p:cTn id="62" presetID="14" presetClass="entr" presetSubtype="10" fill="hold" grpId="1" nodeType="withEffect">
                                  <p:stCondLst>
                                    <p:cond delay="0"/>
                                  </p:stCondLst>
                                  <p:childTnLst>
                                    <p:set>
                                      <p:cBhvr>
                                        <p:cTn id="63" dur="1" fill="hold">
                                          <p:stCondLst>
                                            <p:cond delay="0"/>
                                          </p:stCondLst>
                                        </p:cTn>
                                        <p:tgtEl>
                                          <p:spTgt spid="5">
                                            <p:graphicEl>
                                              <a:dgm id="{D5169F12-0D43-4107-B5BB-2250BBA910E7}"/>
                                            </p:graphicEl>
                                          </p:spTgt>
                                        </p:tgtEl>
                                        <p:attrNameLst>
                                          <p:attrName>style.visibility</p:attrName>
                                        </p:attrNameLst>
                                      </p:cBhvr>
                                      <p:to>
                                        <p:strVal val="visible"/>
                                      </p:to>
                                    </p:set>
                                    <p:animEffect transition="in" filter="randombar(horizontal)">
                                      <p:cBhvr>
                                        <p:cTn id="64" dur="2250"/>
                                        <p:tgtEl>
                                          <p:spTgt spid="5">
                                            <p:graphicEl>
                                              <a:dgm id="{D5169F12-0D43-4107-B5BB-2250BBA910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p:bldSub>
      </p:bldGraphic>
      <p:bldGraphic spid="5" grpId="1">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14400" y="228600"/>
            <a:ext cx="7162800" cy="1524000"/>
          </a:xfrm>
          <a:ln w="38100">
            <a:solidFill>
              <a:srgbClr val="996600"/>
            </a:solidFill>
            <a:prstDash val="sysDash"/>
            <a:miter lim="800000"/>
            <a:headEnd/>
            <a:tailEnd/>
          </a:ln>
        </p:spPr>
        <p:txBody>
          <a:bodyPr/>
          <a:lstStyle/>
          <a:p>
            <a:pPr marL="609600" indent="-609600" algn="ctr" eaLnBrk="1" hangingPunct="1">
              <a:lnSpc>
                <a:spcPct val="90000"/>
              </a:lnSpc>
              <a:buFontTx/>
              <a:buNone/>
            </a:pPr>
            <a:r>
              <a:rPr lang="es-MX" altLang="en-US" b="1" dirty="0" smtClean="0">
                <a:solidFill>
                  <a:schemeClr val="bg1">
                    <a:lumMod val="25000"/>
                  </a:schemeClr>
                </a:solidFill>
              </a:rPr>
              <a:t>SATISFACCION </a:t>
            </a:r>
            <a:r>
              <a:rPr lang="es-MX" altLang="en-US" b="1" dirty="0" smtClean="0">
                <a:solidFill>
                  <a:schemeClr val="bg1">
                    <a:lumMod val="25000"/>
                  </a:schemeClr>
                </a:solidFill>
              </a:rPr>
              <a:t>DE TODO TIPO </a:t>
            </a:r>
            <a:r>
              <a:rPr lang="es-MX" altLang="en-US" b="1" dirty="0" smtClean="0">
                <a:solidFill>
                  <a:schemeClr val="bg1">
                    <a:lumMod val="25000"/>
                  </a:schemeClr>
                </a:solidFill>
              </a:rPr>
              <a:t>DE</a:t>
            </a:r>
          </a:p>
          <a:p>
            <a:pPr marL="609600" indent="-609600" algn="ctr" eaLnBrk="1" hangingPunct="1">
              <a:lnSpc>
                <a:spcPct val="90000"/>
              </a:lnSpc>
              <a:buFontTx/>
              <a:buNone/>
            </a:pPr>
            <a:r>
              <a:rPr lang="es-MX" altLang="en-US" b="1" dirty="0" smtClean="0">
                <a:solidFill>
                  <a:schemeClr val="bg1">
                    <a:lumMod val="25000"/>
                  </a:schemeClr>
                </a:solidFill>
              </a:rPr>
              <a:t>NECESIDADES </a:t>
            </a:r>
            <a:r>
              <a:rPr lang="es-MX" altLang="en-US" b="1" dirty="0" smtClean="0">
                <a:solidFill>
                  <a:schemeClr val="bg1">
                    <a:lumMod val="25000"/>
                  </a:schemeClr>
                </a:solidFill>
              </a:rPr>
              <a:t>CON </a:t>
            </a:r>
            <a:r>
              <a:rPr lang="es-MX" altLang="en-US" b="1" dirty="0" smtClean="0">
                <a:solidFill>
                  <a:schemeClr val="bg1">
                    <a:lumMod val="25000"/>
                  </a:schemeClr>
                </a:solidFill>
              </a:rPr>
              <a:t>PRIORIDADES</a:t>
            </a:r>
          </a:p>
          <a:p>
            <a:pPr marL="609600" indent="-609600" algn="ctr" eaLnBrk="1" hangingPunct="1">
              <a:lnSpc>
                <a:spcPct val="90000"/>
              </a:lnSpc>
              <a:buFontTx/>
              <a:buNone/>
            </a:pPr>
            <a:r>
              <a:rPr lang="es-MX" altLang="en-US" b="1" dirty="0" smtClean="0">
                <a:solidFill>
                  <a:schemeClr val="bg1">
                    <a:lumMod val="25000"/>
                  </a:schemeClr>
                </a:solidFill>
              </a:rPr>
              <a:t>C</a:t>
            </a:r>
            <a:r>
              <a:rPr lang="es-MX" altLang="en-US" b="1" dirty="0" smtClean="0">
                <a:solidFill>
                  <a:schemeClr val="bg1">
                    <a:lumMod val="25000"/>
                  </a:schemeClr>
                </a:solidFill>
              </a:rPr>
              <a:t>AMBIANTES </a:t>
            </a:r>
            <a:r>
              <a:rPr lang="es-MX" altLang="en-US" b="1" dirty="0" smtClean="0">
                <a:solidFill>
                  <a:schemeClr val="bg1">
                    <a:lumMod val="25000"/>
                  </a:schemeClr>
                </a:solidFill>
              </a:rPr>
              <a:t>Y REQUERIMIENTOS </a:t>
            </a:r>
            <a:r>
              <a:rPr lang="es-MX" altLang="en-US" b="1" dirty="0" smtClean="0">
                <a:solidFill>
                  <a:schemeClr val="bg1">
                    <a:lumMod val="25000"/>
                  </a:schemeClr>
                </a:solidFill>
              </a:rPr>
              <a:t>NO INCLUYENTES </a:t>
            </a:r>
            <a:r>
              <a:rPr lang="es-MX" altLang="en-US" b="1" dirty="0" smtClean="0">
                <a:solidFill>
                  <a:schemeClr val="bg1">
                    <a:lumMod val="25000"/>
                  </a:schemeClr>
                </a:solidFill>
              </a:rPr>
              <a:t>Y/O DIVERGENTES.</a:t>
            </a:r>
            <a:endParaRPr lang="en-US" altLang="en-US" b="1" dirty="0" smtClean="0">
              <a:solidFill>
                <a:schemeClr val="bg1">
                  <a:lumMod val="25000"/>
                </a:schemeClr>
              </a:solidFill>
            </a:endParaRPr>
          </a:p>
        </p:txBody>
      </p:sp>
      <p:sp>
        <p:nvSpPr>
          <p:cNvPr id="30724" name="Rectangle 5"/>
          <p:cNvSpPr>
            <a:spLocks noChangeArrowheads="1"/>
          </p:cNvSpPr>
          <p:nvPr/>
        </p:nvSpPr>
        <p:spPr bwMode="auto">
          <a:xfrm>
            <a:off x="2287836" y="5768430"/>
            <a:ext cx="68635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s-MX" altLang="en-US" sz="2400" b="1" dirty="0">
                <a:solidFill>
                  <a:srgbClr val="000066"/>
                </a:solidFill>
              </a:rPr>
              <a:t>“Sabemos lo que somos, pero no lo que podemos llegar ha ser.”</a:t>
            </a:r>
            <a:endParaRPr lang="en-US" altLang="en-US" sz="2400" dirty="0">
              <a:solidFill>
                <a:srgbClr val="000066"/>
              </a:solidFill>
            </a:endParaRPr>
          </a:p>
          <a:p>
            <a:pPr algn="r">
              <a:spcBef>
                <a:spcPct val="0"/>
              </a:spcBef>
              <a:buFontTx/>
              <a:buNone/>
            </a:pPr>
            <a:r>
              <a:rPr lang="es-MX" altLang="en-US" sz="2400" b="1" dirty="0">
                <a:solidFill>
                  <a:srgbClr val="000066"/>
                </a:solidFill>
              </a:rPr>
              <a:t>				SHAKESPARE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969008"/>
            <a:ext cx="1143001" cy="998728"/>
          </a:xfrm>
          <a:prstGeom prst="roundRect">
            <a:avLst>
              <a:gd name="adj" fmla="val 8594"/>
            </a:avLst>
          </a:prstGeom>
          <a:solidFill>
            <a:srgbClr val="FFFFFF">
              <a:shade val="85000"/>
            </a:srgbClr>
          </a:solidFill>
          <a:ln w="34925">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 name="Picture 1"/>
          <p:cNvPicPr>
            <a:picLocks noChangeAspect="1"/>
          </p:cNvPicPr>
          <p:nvPr/>
        </p:nvPicPr>
        <p:blipFill>
          <a:blip r:embed="rId4"/>
          <a:stretch>
            <a:fillRect/>
          </a:stretch>
        </p:blipFill>
        <p:spPr>
          <a:xfrm>
            <a:off x="89971" y="5768430"/>
            <a:ext cx="2209800" cy="965765"/>
          </a:xfrm>
          <a:prstGeom prst="rect">
            <a:avLst/>
          </a:prstGeom>
        </p:spPr>
      </p:pic>
      <p:pic>
        <p:nvPicPr>
          <p:cNvPr id="3" name="Picture 2"/>
          <p:cNvPicPr>
            <a:picLocks noChangeAspect="1"/>
          </p:cNvPicPr>
          <p:nvPr/>
        </p:nvPicPr>
        <p:blipFill>
          <a:blip r:embed="rId5"/>
          <a:stretch>
            <a:fillRect/>
          </a:stretch>
        </p:blipFill>
        <p:spPr>
          <a:xfrm>
            <a:off x="2290591" y="1921074"/>
            <a:ext cx="6624809" cy="37177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0722">
                                            <p:bg/>
                                          </p:spTgt>
                                        </p:tgtEl>
                                        <p:attrNameLst>
                                          <p:attrName>style.visibility</p:attrName>
                                        </p:attrNameLst>
                                      </p:cBhvr>
                                      <p:to>
                                        <p:strVal val="visible"/>
                                      </p:to>
                                    </p:set>
                                    <p:animEffect transition="in" filter="barn(inHorizontal)">
                                      <p:cBhvr>
                                        <p:cTn id="7" dur="500"/>
                                        <p:tgtEl>
                                          <p:spTgt spid="30722">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0722">
                                            <p:txEl>
                                              <p:pRg st="0" end="0"/>
                                            </p:txEl>
                                          </p:spTgt>
                                        </p:tgtEl>
                                        <p:attrNameLst>
                                          <p:attrName>style.visibility</p:attrName>
                                        </p:attrNameLst>
                                      </p:cBhvr>
                                      <p:to>
                                        <p:strVal val="visible"/>
                                      </p:to>
                                    </p:set>
                                    <p:animEffect transition="in" filter="barn(inHorizontal)">
                                      <p:cBhvr>
                                        <p:cTn id="10" dur="500"/>
                                        <p:tgtEl>
                                          <p:spTgt spid="30722">
                                            <p:txEl>
                                              <p:pRg st="0" end="0"/>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Effect transition="in" filter="barn(inHorizontal)">
                                      <p:cBhvr>
                                        <p:cTn id="13" dur="500"/>
                                        <p:tgtEl>
                                          <p:spTgt spid="30722">
                                            <p:txEl>
                                              <p:pRg st="1" end="1"/>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0722">
                                            <p:txEl>
                                              <p:pRg st="2" end="2"/>
                                            </p:txEl>
                                          </p:spTgt>
                                        </p:tgtEl>
                                        <p:attrNameLst>
                                          <p:attrName>style.visibility</p:attrName>
                                        </p:attrNameLst>
                                      </p:cBhvr>
                                      <p:to>
                                        <p:strVal val="visible"/>
                                      </p:to>
                                    </p:set>
                                    <p:animEffect transition="in" filter="barn(inHorizontal)">
                                      <p:cBhvr>
                                        <p:cTn id="16" dur="500"/>
                                        <p:tgtEl>
                                          <p:spTgt spid="30722">
                                            <p:txEl>
                                              <p:pRg st="2" end="2"/>
                                            </p:txEl>
                                          </p:spTgt>
                                        </p:tgtEl>
                                      </p:cBhvr>
                                    </p:animEffect>
                                  </p:childTnLst>
                                </p:cTn>
                              </p:par>
                              <p:par>
                                <p:cTn id="17" presetID="64" presetClass="path" presetSubtype="0" accel="50000" decel="50000" fill="hold" grpId="0" nodeType="withEffect">
                                  <p:stCondLst>
                                    <p:cond delay="0"/>
                                  </p:stCondLst>
                                  <p:childTnLst>
                                    <p:animMotion origin="layout" path="M -0.11235 0.04814 L -0.10922 -0.02755 " pathEditMode="fixed" rAng="0" ptsTypes="AA">
                                      <p:cBhvr>
                                        <p:cTn id="18" dur="2000" fill="hold"/>
                                        <p:tgtEl>
                                          <p:spTgt spid="30724"/>
                                        </p:tgtEl>
                                        <p:attrNameLst>
                                          <p:attrName>ppt_x</p:attrName>
                                          <p:attrName>ppt_y</p:attrName>
                                        </p:attrNameLst>
                                      </p:cBhvr>
                                      <p:rCtr x="200" y="-3800"/>
                                    </p:animMotion>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Effect transition="in" filter="fade">
                                      <p:cBhvr>
                                        <p:cTn id="23" dur="2000"/>
                                        <p:tgtEl>
                                          <p:spTgt spid="6"/>
                                        </p:tgtEl>
                                      </p:cBhvr>
                                    </p:animEffect>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870">
                                          <p:stCondLst>
                                            <p:cond delay="0"/>
                                          </p:stCondLst>
                                        </p:cTn>
                                        <p:tgtEl>
                                          <p:spTgt spid="3"/>
                                        </p:tgtEl>
                                      </p:cBhvr>
                                    </p:animEffect>
                                    <p:anim calcmode="lin" valueType="num">
                                      <p:cBhvr>
                                        <p:cTn id="27"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30"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31"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32" dur="39">
                                          <p:stCondLst>
                                            <p:cond delay="975"/>
                                          </p:stCondLst>
                                        </p:cTn>
                                        <p:tgtEl>
                                          <p:spTgt spid="3"/>
                                        </p:tgtEl>
                                      </p:cBhvr>
                                      <p:to x="100000" y="60000"/>
                                    </p:animScale>
                                    <p:animScale>
                                      <p:cBhvr>
                                        <p:cTn id="33" dur="249" decel="50000">
                                          <p:stCondLst>
                                            <p:cond delay="1014"/>
                                          </p:stCondLst>
                                        </p:cTn>
                                        <p:tgtEl>
                                          <p:spTgt spid="3"/>
                                        </p:tgtEl>
                                      </p:cBhvr>
                                      <p:to x="100000" y="100000"/>
                                    </p:animScale>
                                    <p:animScale>
                                      <p:cBhvr>
                                        <p:cTn id="34" dur="39">
                                          <p:stCondLst>
                                            <p:cond delay="1968"/>
                                          </p:stCondLst>
                                        </p:cTn>
                                        <p:tgtEl>
                                          <p:spTgt spid="3"/>
                                        </p:tgtEl>
                                      </p:cBhvr>
                                      <p:to x="100000" y="80000"/>
                                    </p:animScale>
                                    <p:animScale>
                                      <p:cBhvr>
                                        <p:cTn id="35" dur="249" decel="50000">
                                          <p:stCondLst>
                                            <p:cond delay="2007"/>
                                          </p:stCondLst>
                                        </p:cTn>
                                        <p:tgtEl>
                                          <p:spTgt spid="3"/>
                                        </p:tgtEl>
                                      </p:cBhvr>
                                      <p:to x="100000" y="100000"/>
                                    </p:animScale>
                                    <p:animScale>
                                      <p:cBhvr>
                                        <p:cTn id="36" dur="39">
                                          <p:stCondLst>
                                            <p:cond delay="2463"/>
                                          </p:stCondLst>
                                        </p:cTn>
                                        <p:tgtEl>
                                          <p:spTgt spid="3"/>
                                        </p:tgtEl>
                                      </p:cBhvr>
                                      <p:to x="100000" y="90000"/>
                                    </p:animScale>
                                    <p:animScale>
                                      <p:cBhvr>
                                        <p:cTn id="37" dur="249" decel="50000">
                                          <p:stCondLst>
                                            <p:cond delay="2502"/>
                                          </p:stCondLst>
                                        </p:cTn>
                                        <p:tgtEl>
                                          <p:spTgt spid="3"/>
                                        </p:tgtEl>
                                      </p:cBhvr>
                                      <p:to x="100000" y="100000"/>
                                    </p:animScale>
                                    <p:animScale>
                                      <p:cBhvr>
                                        <p:cTn id="38" dur="39">
                                          <p:stCondLst>
                                            <p:cond delay="2712"/>
                                          </p:stCondLst>
                                        </p:cTn>
                                        <p:tgtEl>
                                          <p:spTgt spid="3"/>
                                        </p:tgtEl>
                                      </p:cBhvr>
                                      <p:to x="100000" y="95000"/>
                                    </p:animScale>
                                    <p:animScale>
                                      <p:cBhvr>
                                        <p:cTn id="39" dur="249" decel="50000">
                                          <p:stCondLst>
                                            <p:cond delay="2751"/>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nimBg="1"/>
      <p:bldP spid="307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30296" y="944"/>
            <a:ext cx="6096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0" algn="l"/>
              </a:tabLst>
              <a:defRPr sz="3200">
                <a:solidFill>
                  <a:schemeClr val="tx1"/>
                </a:solidFill>
                <a:latin typeface="Arial" panose="020B0604020202020204" pitchFamily="34" charset="0"/>
              </a:defRPr>
            </a:lvl1pPr>
            <a:lvl2pPr marL="742950" indent="-285750">
              <a:spcBef>
                <a:spcPct val="20000"/>
              </a:spcBef>
              <a:buChar char="–"/>
              <a:tabLst>
                <a:tab pos="2286000" algn="l"/>
              </a:tabLst>
              <a:defRPr sz="2800">
                <a:solidFill>
                  <a:schemeClr val="tx1"/>
                </a:solidFill>
                <a:latin typeface="Arial" panose="020B0604020202020204" pitchFamily="34" charset="0"/>
              </a:defRPr>
            </a:lvl2pPr>
            <a:lvl3pPr>
              <a:spcBef>
                <a:spcPct val="20000"/>
              </a:spcBef>
              <a:buChar char="•"/>
              <a:tabLst>
                <a:tab pos="2286000" algn="l"/>
              </a:tabLst>
              <a:defRPr sz="2400">
                <a:solidFill>
                  <a:schemeClr val="tx1"/>
                </a:solidFill>
                <a:latin typeface="Arial" panose="020B0604020202020204" pitchFamily="34" charset="0"/>
              </a:defRPr>
            </a:lvl3pPr>
            <a:lvl4pPr marL="1600200" indent="-228600">
              <a:spcBef>
                <a:spcPct val="20000"/>
              </a:spcBef>
              <a:buChar char="–"/>
              <a:tabLst>
                <a:tab pos="2286000" algn="l"/>
              </a:tabLst>
              <a:defRPr sz="2000">
                <a:solidFill>
                  <a:schemeClr val="tx1"/>
                </a:solidFill>
                <a:latin typeface="Arial" panose="020B0604020202020204" pitchFamily="34" charset="0"/>
              </a:defRPr>
            </a:lvl4pPr>
            <a:lvl5pPr marL="2057400" indent="-228600">
              <a:spcBef>
                <a:spcPct val="20000"/>
              </a:spcBef>
              <a:buChar char="»"/>
              <a:tabLst>
                <a:tab pos="2286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0" algn="l"/>
              </a:tabLst>
              <a:defRPr sz="2000">
                <a:solidFill>
                  <a:schemeClr val="tx1"/>
                </a:solidFill>
                <a:latin typeface="Arial" panose="020B0604020202020204" pitchFamily="34" charset="0"/>
              </a:defRPr>
            </a:lvl9pPr>
          </a:lstStyle>
          <a:p>
            <a:pPr>
              <a:spcBef>
                <a:spcPct val="0"/>
              </a:spcBef>
              <a:buFontTx/>
              <a:buNone/>
            </a:pPr>
            <a:r>
              <a:rPr lang="es-MX" altLang="en-US" sz="2400" b="1" dirty="0">
                <a:solidFill>
                  <a:srgbClr val="744D00"/>
                </a:solidFill>
              </a:rPr>
              <a:t>LA ANDRAGOGÍA BUSCA QUE EL ENTE Y CADA UNA DE SUS PARTES:</a:t>
            </a:r>
          </a:p>
          <a:p>
            <a:pPr>
              <a:spcBef>
                <a:spcPct val="0"/>
              </a:spcBef>
            </a:pPr>
            <a:r>
              <a:rPr lang="es-MX" altLang="en-US" sz="2400" b="1" dirty="0">
                <a:solidFill>
                  <a:srgbClr val="744D00"/>
                </a:solidFill>
              </a:rPr>
              <a:t>  SOBREVIVA</a:t>
            </a:r>
            <a:r>
              <a:rPr lang="es-MX" altLang="en-US" sz="2400" b="1" dirty="0" smtClean="0">
                <a:solidFill>
                  <a:srgbClr val="744D00"/>
                </a:solidFill>
              </a:rPr>
              <a:t>.</a:t>
            </a:r>
          </a:p>
          <a:p>
            <a:pPr>
              <a:spcBef>
                <a:spcPct val="0"/>
              </a:spcBef>
            </a:pPr>
            <a:r>
              <a:rPr lang="es-MX" altLang="en-US" b="1" dirty="0" smtClean="0">
                <a:solidFill>
                  <a:srgbClr val="744D00"/>
                </a:solidFill>
              </a:rPr>
              <a:t> </a:t>
            </a:r>
            <a:r>
              <a:rPr lang="es-MX" altLang="en-US" b="1" dirty="0">
                <a:solidFill>
                  <a:srgbClr val="744D00"/>
                </a:solidFill>
              </a:rPr>
              <a:t>EVOLUCIONE.</a:t>
            </a:r>
          </a:p>
        </p:txBody>
      </p:sp>
      <p:sp>
        <p:nvSpPr>
          <p:cNvPr id="32772" name="Rectangle 7"/>
          <p:cNvSpPr>
            <a:spLocks noChangeArrowheads="1"/>
          </p:cNvSpPr>
          <p:nvPr/>
        </p:nvSpPr>
        <p:spPr bwMode="auto">
          <a:xfrm>
            <a:off x="5257800" y="847329"/>
            <a:ext cx="350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s-MX" altLang="en-US" sz="1800" b="1" dirty="0">
                <a:solidFill>
                  <a:schemeClr val="accent4">
                    <a:lumMod val="95000"/>
                    <a:lumOff val="5000"/>
                  </a:schemeClr>
                </a:solidFill>
              </a:rPr>
              <a:t>“Todo fluye; nada permanece inmóvil. Nada perdura, sólo el cambio.”</a:t>
            </a:r>
            <a:endParaRPr lang="en-US" altLang="en-US" sz="1800" dirty="0">
              <a:solidFill>
                <a:schemeClr val="accent4">
                  <a:lumMod val="95000"/>
                  <a:lumOff val="5000"/>
                </a:schemeClr>
              </a:solidFill>
            </a:endParaRPr>
          </a:p>
          <a:p>
            <a:pPr algn="r">
              <a:spcBef>
                <a:spcPct val="0"/>
              </a:spcBef>
              <a:buFontTx/>
              <a:buNone/>
            </a:pPr>
            <a:r>
              <a:rPr lang="es-MX" altLang="en-US" sz="1800" b="1" dirty="0">
                <a:solidFill>
                  <a:schemeClr val="accent4">
                    <a:lumMod val="95000"/>
                    <a:lumOff val="5000"/>
                  </a:schemeClr>
                </a:solidFill>
              </a:rPr>
              <a:t>		HERACLITO</a:t>
            </a:r>
          </a:p>
        </p:txBody>
      </p:sp>
      <p:sp>
        <p:nvSpPr>
          <p:cNvPr id="32774" name="Rectangle 10"/>
          <p:cNvSpPr>
            <a:spLocks noChangeArrowheads="1"/>
          </p:cNvSpPr>
          <p:nvPr/>
        </p:nvSpPr>
        <p:spPr bwMode="auto">
          <a:xfrm>
            <a:off x="2514600" y="2362200"/>
            <a:ext cx="6400800" cy="4524315"/>
          </a:xfrm>
          <a:prstGeom prst="rect">
            <a:avLst/>
          </a:prstGeom>
          <a:noFill/>
          <a:ln w="76200" cmpd="tri">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MX" altLang="en-US" sz="1800" b="1">
                <a:solidFill>
                  <a:srgbClr val="000066"/>
                </a:solidFill>
              </a:rPr>
              <a:t>En las etapas  del proceso del modelo andragogico se encuentra implícita la educación y el experimento de Rupert Sheldrake del Instituto de Ciencias del Futuro de USA, lo comprueba desde su explicación de la existencia del campo morfológico a nuestro alrededor que nos conecta  y permite comprobar las experiencias de telepatía humana y animal en sus diferentes experimentos; desde el poder de la oración en la curación de enfermedades terminales, hasta el uso de la observación en China del reino animal para predecir catástrofes naturales. Reconociendo la interconexión entre el ser humano y el mundo, donde este último se percibe como una entidad viva; que nos lleva a la educación creativa que trabaja en un proceso evolutivo cuyo conocimiento podría cambiar totalmente nuestra cultura.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53" y="2047658"/>
            <a:ext cx="767416" cy="670550"/>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pic>
      <p:pic>
        <p:nvPicPr>
          <p:cNvPr id="2" name="Picture 1"/>
          <p:cNvPicPr>
            <a:picLocks noChangeAspect="1"/>
          </p:cNvPicPr>
          <p:nvPr/>
        </p:nvPicPr>
        <p:blipFill>
          <a:blip r:embed="rId4"/>
          <a:stretch>
            <a:fillRect/>
          </a:stretch>
        </p:blipFill>
        <p:spPr>
          <a:xfrm>
            <a:off x="3733800" y="1102259"/>
            <a:ext cx="1255872" cy="768427"/>
          </a:xfrm>
          <a:prstGeom prst="rect">
            <a:avLst/>
          </a:prstGeom>
          <a:ln>
            <a:noFill/>
          </a:ln>
          <a:effectLst/>
          <a:scene3d>
            <a:camera prst="orthographicFront">
              <a:rot lat="0" lon="0" rev="0"/>
            </a:camera>
            <a:lightRig rig="chilly" dir="t">
              <a:rot lat="0" lon="0" rev="18480000"/>
            </a:lightRig>
          </a:scene3d>
          <a:sp3d prstMaterial="clear">
            <a:bevelT h="63500"/>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withEffect">
                                  <p:stCondLst>
                                    <p:cond delay="0"/>
                                  </p:stCondLst>
                                  <p:childTnLst>
                                    <p:animClr clrSpc="rgb" dir="cw">
                                      <p:cBhvr override="childStyle">
                                        <p:cTn id="6" dur="875" autoRev="1" fill="remove"/>
                                        <p:tgtEl>
                                          <p:spTgt spid="32771"/>
                                        </p:tgtEl>
                                        <p:attrNameLst>
                                          <p:attrName>style.color</p:attrName>
                                        </p:attrNameLst>
                                      </p:cBhvr>
                                      <p:to>
                                        <a:schemeClr val="bg1"/>
                                      </p:to>
                                    </p:animClr>
                                    <p:animClr clrSpc="rgb" dir="cw">
                                      <p:cBhvr>
                                        <p:cTn id="7" dur="875" autoRev="1" fill="remove"/>
                                        <p:tgtEl>
                                          <p:spTgt spid="32771"/>
                                        </p:tgtEl>
                                        <p:attrNameLst>
                                          <p:attrName>fillcolor</p:attrName>
                                        </p:attrNameLst>
                                      </p:cBhvr>
                                      <p:to>
                                        <a:schemeClr val="bg1"/>
                                      </p:to>
                                    </p:animClr>
                                    <p:set>
                                      <p:cBhvr>
                                        <p:cTn id="8" dur="875" autoRev="1" fill="remove"/>
                                        <p:tgtEl>
                                          <p:spTgt spid="32771"/>
                                        </p:tgtEl>
                                        <p:attrNameLst>
                                          <p:attrName>fill.type</p:attrName>
                                        </p:attrNameLst>
                                      </p:cBhvr>
                                      <p:to>
                                        <p:strVal val="solid"/>
                                      </p:to>
                                    </p:set>
                                    <p:set>
                                      <p:cBhvr>
                                        <p:cTn id="9" dur="875" autoRev="1" fill="remove"/>
                                        <p:tgtEl>
                                          <p:spTgt spid="32771"/>
                                        </p:tgtEl>
                                        <p:attrNameLst>
                                          <p:attrName>fill.on</p:attrName>
                                        </p:attrNameLst>
                                      </p:cBhvr>
                                      <p:to>
                                        <p:strVal val="true"/>
                                      </p:to>
                                    </p:set>
                                  </p:childTnLst>
                                </p:cTn>
                              </p:par>
                              <p:par>
                                <p:cTn id="10" presetID="21" presetClass="entr" presetSubtype="4" fill="hold" grpId="0" nodeType="with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heel(4)">
                                      <p:cBhvr>
                                        <p:cTn id="12" dur="2000"/>
                                        <p:tgtEl>
                                          <p:spTgt spid="32772"/>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barn(inHorizontal)">
                                      <p:cBhvr>
                                        <p:cTn id="15" dur="1000"/>
                                        <p:tgtEl>
                                          <p:spTgt spid="32774"/>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750" fill="hold"/>
                                        <p:tgtEl>
                                          <p:spTgt spid="7"/>
                                        </p:tgtEl>
                                        <p:attrNameLst>
                                          <p:attrName>ppt_w</p:attrName>
                                        </p:attrNameLst>
                                      </p:cBhvr>
                                      <p:tavLst>
                                        <p:tav tm="0">
                                          <p:val>
                                            <p:fltVal val="0"/>
                                          </p:val>
                                        </p:tav>
                                        <p:tav tm="100000">
                                          <p:val>
                                            <p:strVal val="#ppt_w"/>
                                          </p:val>
                                        </p:tav>
                                      </p:tavLst>
                                    </p:anim>
                                    <p:anim calcmode="lin" valueType="num">
                                      <p:cBhvr>
                                        <p:cTn id="19" dur="1750" fill="hold"/>
                                        <p:tgtEl>
                                          <p:spTgt spid="7"/>
                                        </p:tgtEl>
                                        <p:attrNameLst>
                                          <p:attrName>ppt_h</p:attrName>
                                        </p:attrNameLst>
                                      </p:cBhvr>
                                      <p:tavLst>
                                        <p:tav tm="0">
                                          <p:val>
                                            <p:fltVal val="0"/>
                                          </p:val>
                                        </p:tav>
                                        <p:tav tm="100000">
                                          <p:val>
                                            <p:strVal val="#ppt_h"/>
                                          </p:val>
                                        </p:tav>
                                      </p:tavLst>
                                    </p:anim>
                                    <p:anim calcmode="lin" valueType="num">
                                      <p:cBhvr>
                                        <p:cTn id="20" dur="1750" fill="hold"/>
                                        <p:tgtEl>
                                          <p:spTgt spid="7"/>
                                        </p:tgtEl>
                                        <p:attrNameLst>
                                          <p:attrName>style.rotation</p:attrName>
                                        </p:attrNameLst>
                                      </p:cBhvr>
                                      <p:tavLst>
                                        <p:tav tm="0">
                                          <p:val>
                                            <p:fltVal val="90"/>
                                          </p:val>
                                        </p:tav>
                                        <p:tav tm="100000">
                                          <p:val>
                                            <p:fltVal val="0"/>
                                          </p:val>
                                        </p:tav>
                                      </p:tavLst>
                                    </p:anim>
                                    <p:animEffect transition="in" filter="fade">
                                      <p:cBhvr>
                                        <p:cTn id="21" dur="175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ctrTitle"/>
          </p:nvPr>
        </p:nvSpPr>
        <p:spPr>
          <a:xfrm>
            <a:off x="2667000" y="127612"/>
            <a:ext cx="6477000" cy="6705600"/>
          </a:xfrm>
        </p:spPr>
        <p:txBody>
          <a:bodyPr/>
          <a:lstStyle/>
          <a:p>
            <a:pPr eaLnBrk="1" hangingPunct="1"/>
            <a:r>
              <a:rPr lang="es-MX" altLang="en-US" sz="1850" b="1" dirty="0" smtClean="0">
                <a:solidFill>
                  <a:schemeClr val="accent4">
                    <a:lumMod val="95000"/>
                    <a:lumOff val="5000"/>
                  </a:schemeClr>
                </a:solidFill>
                <a:latin typeface="Arial" panose="020B0604020202020204" pitchFamily="34" charset="0"/>
              </a:rPr>
              <a:t>Cultura que en el mundo de la medicina, ya esta cambiando con el enfoque y explicación de la enfermedad como efecto de distorsiones emocionales como lo demuestran las investigaciones del Dr. </a:t>
            </a:r>
            <a:r>
              <a:rPr lang="es-MX" altLang="en-US" sz="1850" b="1" dirty="0" err="1" smtClean="0">
                <a:solidFill>
                  <a:schemeClr val="accent4">
                    <a:lumMod val="95000"/>
                    <a:lumOff val="5000"/>
                  </a:schemeClr>
                </a:solidFill>
                <a:latin typeface="Arial" panose="020B0604020202020204" pitchFamily="34" charset="0"/>
              </a:rPr>
              <a:t>Hammer</a:t>
            </a:r>
            <a:r>
              <a:rPr lang="es-MX" altLang="en-US" sz="1850" b="1" dirty="0" smtClean="0">
                <a:solidFill>
                  <a:schemeClr val="accent4">
                    <a:lumMod val="95000"/>
                    <a:lumOff val="5000"/>
                  </a:schemeClr>
                </a:solidFill>
                <a:latin typeface="Arial" panose="020B0604020202020204" pitchFamily="34" charset="0"/>
              </a:rPr>
              <a:t> en las universidades Europeas y su Nueva Medicina de las enfermedades incurables y los estudios del Dr. De </a:t>
            </a:r>
            <a:r>
              <a:rPr lang="es-MX" altLang="en-US" sz="1850" b="1" dirty="0" err="1" smtClean="0">
                <a:solidFill>
                  <a:schemeClr val="accent4">
                    <a:lumMod val="95000"/>
                    <a:lumOff val="5000"/>
                  </a:schemeClr>
                </a:solidFill>
                <a:latin typeface="Arial" panose="020B0604020202020204" pitchFamily="34" charset="0"/>
              </a:rPr>
              <a:t>Sanetir</a:t>
            </a:r>
            <a:r>
              <a:rPr lang="es-MX" altLang="en-US" sz="1850" b="1" dirty="0" smtClean="0">
                <a:solidFill>
                  <a:schemeClr val="accent4">
                    <a:lumMod val="95000"/>
                    <a:lumOff val="5000"/>
                  </a:schemeClr>
                </a:solidFill>
                <a:latin typeface="Arial" panose="020B0604020202020204" pitchFamily="34" charset="0"/>
              </a:rPr>
              <a:t> de la escuela de medicina de Harvard sobre la implicaciones de las emociones negativas no canalizadas sobre la incidencia de enfermedades; situación que cuando se corrige disminuye  sensiblemente la necesidad de cirugía en el paciente; ya que cuando con la educación se da esperanzas, se genera en los educadores una de las mayores alegrías (energía) de las mismas que es la de previsión o anticipación, sabiendo que existen alternativas a desarrollar factibles de sobrevivencia y evolución.</a:t>
            </a:r>
            <a:br>
              <a:rPr lang="es-MX" altLang="en-US" sz="1850" b="1" dirty="0" smtClean="0">
                <a:solidFill>
                  <a:schemeClr val="accent4">
                    <a:lumMod val="95000"/>
                    <a:lumOff val="5000"/>
                  </a:schemeClr>
                </a:solidFill>
                <a:latin typeface="Arial" panose="020B0604020202020204" pitchFamily="34" charset="0"/>
              </a:rPr>
            </a:br>
            <a:r>
              <a:rPr lang="es-MX" altLang="en-US" sz="1850" b="1" dirty="0" smtClean="0">
                <a:solidFill>
                  <a:schemeClr val="accent4">
                    <a:lumMod val="95000"/>
                    <a:lumOff val="5000"/>
                  </a:schemeClr>
                </a:solidFill>
                <a:latin typeface="Arial" panose="020B0604020202020204" pitchFamily="34" charset="0"/>
              </a:rPr>
              <a:t>	Esto nos lleva a coincidir, con el estudio del Profesor </a:t>
            </a:r>
            <a:r>
              <a:rPr lang="es-MX" altLang="en-US" sz="1850" b="1" dirty="0" err="1" smtClean="0">
                <a:solidFill>
                  <a:schemeClr val="accent4">
                    <a:lumMod val="95000"/>
                    <a:lumOff val="5000"/>
                  </a:schemeClr>
                </a:solidFill>
                <a:latin typeface="Arial" panose="020B0604020202020204" pitchFamily="34" charset="0"/>
              </a:rPr>
              <a:t>Csikszentmihalyi</a:t>
            </a:r>
            <a:r>
              <a:rPr lang="es-MX" altLang="en-US" sz="1850" b="1" dirty="0" smtClean="0">
                <a:solidFill>
                  <a:schemeClr val="accent4">
                    <a:lumMod val="95000"/>
                    <a:lumOff val="5000"/>
                  </a:schemeClr>
                </a:solidFill>
                <a:latin typeface="Arial" panose="020B0604020202020204" pitchFamily="34" charset="0"/>
              </a:rPr>
              <a:t> de la Universidad de Chicago, que con 250 mil casos concluyo que cuando la gente se involucra totalmente en lo que hace por su propia decisión sus resultados son extraordinarios y en algunas religiones se denominan estados de iluminación o santidad y  tienen en común los siguientes elementos:</a:t>
            </a:r>
            <a:endParaRPr lang="en-US" altLang="en-US" sz="1850" b="1" dirty="0" smtClean="0">
              <a:solidFill>
                <a:schemeClr val="accent4">
                  <a:lumMod val="95000"/>
                  <a:lumOff val="5000"/>
                </a:schemeClr>
              </a:solidFill>
              <a:latin typeface="Arial" panose="020B0604020202020204" pitchFamily="34" charset="0"/>
            </a:endParaRPr>
          </a:p>
        </p:txBody>
      </p:sp>
      <p:pic>
        <p:nvPicPr>
          <p:cNvPr id="7" name="Picture 6"/>
          <p:cNvPicPr>
            <a:picLocks noChangeAspect="1" noChangeArrowheads="1"/>
          </p:cNvPicPr>
          <p:nvPr/>
        </p:nvPicPr>
        <p:blipFill>
          <a:blip r:embed="rId3"/>
          <a:srcRect/>
          <a:stretch>
            <a:fillRect/>
          </a:stretch>
        </p:blipFill>
        <p:spPr bwMode="auto">
          <a:xfrm>
            <a:off x="152400" y="5672836"/>
            <a:ext cx="1066800" cy="609600"/>
          </a:xfrm>
          <a:prstGeom prst="rect">
            <a:avLst/>
          </a:prstGeom>
          <a:noFill/>
          <a:ln>
            <a:noFill/>
          </a:ln>
          <a:effectLst>
            <a:glow rad="63500">
              <a:schemeClr val="accent2">
                <a:satMod val="175000"/>
                <a:alpha val="40000"/>
              </a:schemeClr>
            </a:glow>
            <a:outerShdw blurRad="127000" dist="38100" dir="2700000" algn="ctr">
              <a:srgbClr val="000000">
                <a:alpha val="45000"/>
              </a:srgbClr>
            </a:outerShdw>
            <a:reflection blurRad="6350" stA="50000" endA="300" endPos="55000" dir="5400000" sy="-100000" algn="bl" rotWithShape="0"/>
            <a:softEdge rad="3175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5562600"/>
            <a:ext cx="685801" cy="599237"/>
          </a:xfrm>
          <a:prstGeom prst="roundRect">
            <a:avLst>
              <a:gd name="adj" fmla="val 8594"/>
            </a:avLst>
          </a:prstGeom>
          <a:solidFill>
            <a:srgbClr val="FFFFFF">
              <a:shade val="85000"/>
            </a:srgbClr>
          </a:solidFill>
          <a:ln w="34925">
            <a:solidFill>
              <a:srgbClr val="FFFFFF"/>
            </a:solidFill>
          </a:ln>
          <a:effectLst>
            <a:outerShdw blurRad="317500" dir="2700000" algn="ctr">
              <a:srgbClr val="000000">
                <a:alpha val="43000"/>
              </a:srgbClr>
            </a:outerShdw>
            <a:reflection blurRad="6350" stA="50000" endA="300" endPos="5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2" name="Picture 1"/>
          <p:cNvPicPr>
            <a:picLocks noChangeAspect="1"/>
          </p:cNvPicPr>
          <p:nvPr/>
        </p:nvPicPr>
        <p:blipFill>
          <a:blip r:embed="rId5"/>
          <a:stretch>
            <a:fillRect/>
          </a:stretch>
        </p:blipFill>
        <p:spPr>
          <a:xfrm>
            <a:off x="61077" y="76200"/>
            <a:ext cx="2605924" cy="2743200"/>
          </a:xfrm>
          <a:prstGeom prst="rect">
            <a:avLst/>
          </a:prstGeom>
          <a:ln>
            <a:noFill/>
          </a:ln>
          <a:effectLst>
            <a:reflection blurRad="6350" stA="50000" endA="300" endPos="90000" dir="5400000" sy="-100000" algn="bl" rotWithShape="0"/>
          </a:effectLst>
          <a:scene3d>
            <a:camera prst="orthographicFront">
              <a:rot lat="0" lon="0" rev="0"/>
            </a:camera>
            <a:lightRig rig="contrasting" dir="t">
              <a:rot lat="0" lon="0" rev="7800000"/>
            </a:lightRig>
          </a:scene3d>
          <a:sp3d>
            <a:bevelT w="139700" h="139700"/>
          </a:sp3d>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8)">
                                      <p:cBhvr>
                                        <p:cTn id="7" dur="2000"/>
                                        <p:tgtEl>
                                          <p:spTgt spid="33794"/>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750" fill="hold"/>
                                        <p:tgtEl>
                                          <p:spTgt spid="5"/>
                                        </p:tgtEl>
                                        <p:attrNameLst>
                                          <p:attrName>ppt_w</p:attrName>
                                        </p:attrNameLst>
                                      </p:cBhvr>
                                      <p:tavLst>
                                        <p:tav tm="0">
                                          <p:val>
                                            <p:fltVal val="0"/>
                                          </p:val>
                                        </p:tav>
                                        <p:tav tm="100000">
                                          <p:val>
                                            <p:strVal val="#ppt_w"/>
                                          </p:val>
                                        </p:tav>
                                      </p:tavLst>
                                    </p:anim>
                                    <p:anim calcmode="lin" valueType="num">
                                      <p:cBhvr>
                                        <p:cTn id="14" dur="1750" fill="hold"/>
                                        <p:tgtEl>
                                          <p:spTgt spid="5"/>
                                        </p:tgtEl>
                                        <p:attrNameLst>
                                          <p:attrName>ppt_h</p:attrName>
                                        </p:attrNameLst>
                                      </p:cBhvr>
                                      <p:tavLst>
                                        <p:tav tm="0">
                                          <p:val>
                                            <p:fltVal val="0"/>
                                          </p:val>
                                        </p:tav>
                                        <p:tav tm="100000">
                                          <p:val>
                                            <p:strVal val="#ppt_h"/>
                                          </p:val>
                                        </p:tav>
                                      </p:tavLst>
                                    </p:anim>
                                    <p:anim calcmode="lin" valueType="num">
                                      <p:cBhvr>
                                        <p:cTn id="15" dur="1750" fill="hold"/>
                                        <p:tgtEl>
                                          <p:spTgt spid="5"/>
                                        </p:tgtEl>
                                        <p:attrNameLst>
                                          <p:attrName>style.rotation</p:attrName>
                                        </p:attrNameLst>
                                      </p:cBhvr>
                                      <p:tavLst>
                                        <p:tav tm="0">
                                          <p:val>
                                            <p:fltVal val="90"/>
                                          </p:val>
                                        </p:tav>
                                        <p:tav tm="100000">
                                          <p:val>
                                            <p:fltVal val="0"/>
                                          </p:val>
                                        </p:tav>
                                      </p:tavLst>
                                    </p:anim>
                                    <p:animEffect transition="in" filter="fade">
                                      <p:cBhvr>
                                        <p:cTn id="16" dur="1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500" fill="hold"/>
                                        <p:tgtEl>
                                          <p:spTgt spid="2"/>
                                        </p:tgtEl>
                                        <p:attrNameLst>
                                          <p:attrName>ppt_w</p:attrName>
                                        </p:attrNameLst>
                                      </p:cBhvr>
                                      <p:tavLst>
                                        <p:tav tm="0">
                                          <p:val>
                                            <p:fltVal val="0"/>
                                          </p:val>
                                        </p:tav>
                                        <p:tav tm="100000">
                                          <p:val>
                                            <p:strVal val="#ppt_w"/>
                                          </p:val>
                                        </p:tav>
                                      </p:tavLst>
                                    </p:anim>
                                    <p:anim calcmode="lin" valueType="num">
                                      <p:cBhvr>
                                        <p:cTn id="20" dur="2500" fill="hold"/>
                                        <p:tgtEl>
                                          <p:spTgt spid="2"/>
                                        </p:tgtEl>
                                        <p:attrNameLst>
                                          <p:attrName>ppt_h</p:attrName>
                                        </p:attrNameLst>
                                      </p:cBhvr>
                                      <p:tavLst>
                                        <p:tav tm="0">
                                          <p:val>
                                            <p:fltVal val="0"/>
                                          </p:val>
                                        </p:tav>
                                        <p:tav tm="100000">
                                          <p:val>
                                            <p:strVal val="#ppt_h"/>
                                          </p:val>
                                        </p:tav>
                                      </p:tavLst>
                                    </p:anim>
                                    <p:anim calcmode="lin" valueType="num">
                                      <p:cBhvr>
                                        <p:cTn id="21" dur="2500" fill="hold"/>
                                        <p:tgtEl>
                                          <p:spTgt spid="2"/>
                                        </p:tgtEl>
                                        <p:attrNameLst>
                                          <p:attrName>style.rotation</p:attrName>
                                        </p:attrNameLst>
                                      </p:cBhvr>
                                      <p:tavLst>
                                        <p:tav tm="0">
                                          <p:val>
                                            <p:fltVal val="90"/>
                                          </p:val>
                                        </p:tav>
                                        <p:tav tm="100000">
                                          <p:val>
                                            <p:fltVal val="0"/>
                                          </p:val>
                                        </p:tav>
                                      </p:tavLst>
                                    </p:anim>
                                    <p:animEffect transition="in" filter="fade">
                                      <p:cBhvr>
                                        <p:cTn id="22"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990600" y="162499"/>
            <a:ext cx="7924800" cy="3429000"/>
          </a:xfrm>
          <a:ln>
            <a:solidFill>
              <a:srgbClr val="996600"/>
            </a:solidFill>
            <a:miter lim="800000"/>
            <a:headEnd/>
            <a:tailEnd/>
          </a:ln>
        </p:spPr>
        <p:txBody>
          <a:bodyPr>
            <a:normAutofit fontScale="85000" lnSpcReduction="20000"/>
          </a:bodyPr>
          <a:lstStyle/>
          <a:p>
            <a:pPr eaLnBrk="1" hangingPunct="1">
              <a:lnSpc>
                <a:spcPct val="120000"/>
              </a:lnSpc>
            </a:pPr>
            <a:r>
              <a:rPr lang="es-MX" altLang="en-US" sz="2200" b="1" dirty="0" smtClean="0">
                <a:solidFill>
                  <a:srgbClr val="744D00"/>
                </a:solidFill>
              </a:rPr>
              <a:t>Las circunstancias se dan espontáneamente.</a:t>
            </a:r>
            <a:endParaRPr lang="en-US" altLang="en-US" sz="2200" dirty="0" smtClean="0">
              <a:solidFill>
                <a:srgbClr val="744D00"/>
              </a:solidFill>
            </a:endParaRPr>
          </a:p>
          <a:p>
            <a:pPr eaLnBrk="1" hangingPunct="1">
              <a:lnSpc>
                <a:spcPct val="120000"/>
              </a:lnSpc>
            </a:pPr>
            <a:r>
              <a:rPr lang="es-MX" altLang="en-US" sz="2200" b="1" dirty="0" smtClean="0">
                <a:solidFill>
                  <a:srgbClr val="744D00"/>
                </a:solidFill>
              </a:rPr>
              <a:t>Existe una sensación de éxtasis.</a:t>
            </a:r>
            <a:endParaRPr lang="en-US" altLang="en-US" sz="2200" dirty="0" smtClean="0">
              <a:solidFill>
                <a:srgbClr val="744D00"/>
              </a:solidFill>
            </a:endParaRPr>
          </a:p>
          <a:p>
            <a:pPr eaLnBrk="1" hangingPunct="1">
              <a:lnSpc>
                <a:spcPct val="120000"/>
              </a:lnSpc>
            </a:pPr>
            <a:r>
              <a:rPr lang="es-MX" altLang="en-US" sz="2200" b="1" dirty="0" smtClean="0">
                <a:solidFill>
                  <a:srgbClr val="744D00"/>
                </a:solidFill>
              </a:rPr>
              <a:t>Conocimiento interior con gran claridad</a:t>
            </a:r>
            <a:endParaRPr lang="en-US" altLang="en-US" sz="2200" dirty="0" smtClean="0">
              <a:solidFill>
                <a:srgbClr val="744D00"/>
              </a:solidFill>
            </a:endParaRPr>
          </a:p>
          <a:p>
            <a:pPr eaLnBrk="1" hangingPunct="1">
              <a:lnSpc>
                <a:spcPct val="120000"/>
              </a:lnSpc>
            </a:pPr>
            <a:r>
              <a:rPr lang="es-MX" altLang="en-US" sz="2200" b="1" dirty="0" smtClean="0">
                <a:solidFill>
                  <a:srgbClr val="744D00"/>
                </a:solidFill>
              </a:rPr>
              <a:t>Una iluminación de que la acción es la correcta.</a:t>
            </a:r>
            <a:endParaRPr lang="en-US" altLang="en-US" sz="2200" dirty="0" smtClean="0">
              <a:solidFill>
                <a:srgbClr val="744D00"/>
              </a:solidFill>
            </a:endParaRPr>
          </a:p>
          <a:p>
            <a:pPr eaLnBrk="1" hangingPunct="1">
              <a:lnSpc>
                <a:spcPct val="120000"/>
              </a:lnSpc>
            </a:pPr>
            <a:r>
              <a:rPr lang="es-MX" altLang="en-US" sz="2200" b="1" dirty="0" smtClean="0">
                <a:solidFill>
                  <a:srgbClr val="744D00"/>
                </a:solidFill>
              </a:rPr>
              <a:t>Una serenidad de iluminado o santo.</a:t>
            </a:r>
            <a:endParaRPr lang="en-US" altLang="en-US" sz="2200" dirty="0" smtClean="0">
              <a:solidFill>
                <a:srgbClr val="744D00"/>
              </a:solidFill>
            </a:endParaRPr>
          </a:p>
          <a:p>
            <a:pPr eaLnBrk="1" hangingPunct="1">
              <a:lnSpc>
                <a:spcPct val="120000"/>
              </a:lnSpc>
            </a:pPr>
            <a:r>
              <a:rPr lang="es-MX" altLang="en-US" sz="2200" b="1" dirty="0" smtClean="0">
                <a:solidFill>
                  <a:srgbClr val="744D00"/>
                </a:solidFill>
              </a:rPr>
              <a:t>Experiencia de eternidad presente</a:t>
            </a:r>
            <a:endParaRPr lang="en-US" altLang="en-US" sz="2200" dirty="0" smtClean="0">
              <a:solidFill>
                <a:srgbClr val="744D00"/>
              </a:solidFill>
            </a:endParaRPr>
          </a:p>
          <a:p>
            <a:pPr eaLnBrk="1" hangingPunct="1">
              <a:lnSpc>
                <a:spcPct val="120000"/>
              </a:lnSpc>
            </a:pPr>
            <a:r>
              <a:rPr lang="es-MX" altLang="en-US" sz="2200" b="1" dirty="0" smtClean="0">
                <a:solidFill>
                  <a:srgbClr val="744D00"/>
                </a:solidFill>
              </a:rPr>
              <a:t>La propia actividad tiene una motivación intrínseca.</a:t>
            </a:r>
            <a:endParaRPr lang="en-US" altLang="en-US" sz="2200" dirty="0" smtClean="0">
              <a:solidFill>
                <a:srgbClr val="744D00"/>
              </a:solidFill>
            </a:endParaRPr>
          </a:p>
          <a:p>
            <a:pPr eaLnBrk="1" hangingPunct="1">
              <a:lnSpc>
                <a:spcPct val="120000"/>
              </a:lnSpc>
              <a:buFontTx/>
              <a:buNone/>
            </a:pPr>
            <a:r>
              <a:rPr lang="es-MX" altLang="en-US" sz="2200" b="1" dirty="0" smtClean="0">
                <a:solidFill>
                  <a:srgbClr val="744D00"/>
                </a:solidFill>
              </a:rPr>
              <a:t>		En USA esto se da más en el trabajo que en las familias y si a través de la educación lo llevamos a todos los ámbitos se generara una mayor calidad de vida.</a:t>
            </a:r>
            <a:endParaRPr lang="en-US" altLang="en-US" sz="2200" b="1" dirty="0" smtClean="0">
              <a:solidFill>
                <a:srgbClr val="744D00"/>
              </a:solidFill>
            </a:endParaRPr>
          </a:p>
        </p:txBody>
      </p:sp>
      <p:pic>
        <p:nvPicPr>
          <p:cNvPr id="34819" name="Picture 4"/>
          <p:cNvPicPr>
            <a:picLocks noChangeAspect="1" noChangeArrowheads="1"/>
          </p:cNvPicPr>
          <p:nvPr/>
        </p:nvPicPr>
        <p:blipFill>
          <a:blip r:embed="rId3"/>
          <a:srcRect/>
          <a:stretch>
            <a:fillRect/>
          </a:stretch>
        </p:blipFill>
        <p:spPr bwMode="auto">
          <a:xfrm>
            <a:off x="152400" y="228600"/>
            <a:ext cx="561975" cy="6269038"/>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433" y="5257800"/>
            <a:ext cx="944967" cy="825690"/>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pic>
      <p:pic>
        <p:nvPicPr>
          <p:cNvPr id="3" name="Picture 2"/>
          <p:cNvPicPr>
            <a:picLocks noChangeAspect="1"/>
          </p:cNvPicPr>
          <p:nvPr/>
        </p:nvPicPr>
        <p:blipFill>
          <a:blip r:embed="rId5"/>
          <a:stretch>
            <a:fillRect/>
          </a:stretch>
        </p:blipFill>
        <p:spPr>
          <a:xfrm>
            <a:off x="2513604" y="3650286"/>
            <a:ext cx="5182596" cy="3062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Horizontal)">
                                      <p:cBhvr>
                                        <p:cTn id="7" dur="1250"/>
                                        <p:tgtEl>
                                          <p:spTgt spid="34819"/>
                                        </p:tgtEl>
                                      </p:cBhvr>
                                    </p:animEffect>
                                  </p:childTnLst>
                                </p:cTn>
                              </p:par>
                              <p:par>
                                <p:cTn id="8" presetID="26" presetClass="emph" presetSubtype="0" fill="hold" grpId="0" nodeType="withEffect">
                                  <p:stCondLst>
                                    <p:cond delay="0"/>
                                  </p:stCondLst>
                                  <p:childTnLst>
                                    <p:animEffect transition="out" filter="fade">
                                      <p:cBhvr>
                                        <p:cTn id="9" dur="1500" tmFilter="0, 0; .2, .5; .8, .5; 1, 0"/>
                                        <p:tgtEl>
                                          <p:spTgt spid="34818">
                                            <p:bg/>
                                          </p:spTgt>
                                        </p:tgtEl>
                                      </p:cBhvr>
                                    </p:animEffect>
                                    <p:animScale>
                                      <p:cBhvr>
                                        <p:cTn id="10" dur="750" autoRev="1" fill="hold"/>
                                        <p:tgtEl>
                                          <p:spTgt spid="34818">
                                            <p:bg/>
                                          </p:spTgt>
                                        </p:tgtEl>
                                      </p:cBhvr>
                                      <p:by x="105000" y="105000"/>
                                    </p:animScale>
                                  </p:childTnLst>
                                </p:cTn>
                              </p:par>
                              <p:par>
                                <p:cTn id="11" presetID="26" presetClass="emph" presetSubtype="0" fill="hold" grpId="0" nodeType="withEffect">
                                  <p:stCondLst>
                                    <p:cond delay="0"/>
                                  </p:stCondLst>
                                  <p:childTnLst>
                                    <p:animEffect transition="out" filter="fade">
                                      <p:cBhvr>
                                        <p:cTn id="12" dur="1500" tmFilter="0, 0; .2, .5; .8, .5; 1, 0"/>
                                        <p:tgtEl>
                                          <p:spTgt spid="34818">
                                            <p:txEl>
                                              <p:pRg st="0" end="0"/>
                                            </p:txEl>
                                          </p:spTgt>
                                        </p:tgtEl>
                                      </p:cBhvr>
                                    </p:animEffect>
                                    <p:animScale>
                                      <p:cBhvr>
                                        <p:cTn id="13" dur="750" autoRev="1" fill="hold"/>
                                        <p:tgtEl>
                                          <p:spTgt spid="34818">
                                            <p:txEl>
                                              <p:pRg st="0" end="0"/>
                                            </p:txEl>
                                          </p:spTgt>
                                        </p:tgtEl>
                                      </p:cBhvr>
                                      <p:by x="105000" y="105000"/>
                                    </p:animScale>
                                  </p:childTnLst>
                                </p:cTn>
                              </p:par>
                              <p:par>
                                <p:cTn id="14" presetID="26" presetClass="emph" presetSubtype="0" fill="hold" grpId="0" nodeType="withEffect">
                                  <p:stCondLst>
                                    <p:cond delay="0"/>
                                  </p:stCondLst>
                                  <p:childTnLst>
                                    <p:animEffect transition="out" filter="fade">
                                      <p:cBhvr>
                                        <p:cTn id="15" dur="1500" tmFilter="0, 0; .2, .5; .8, .5; 1, 0"/>
                                        <p:tgtEl>
                                          <p:spTgt spid="34818">
                                            <p:txEl>
                                              <p:pRg st="1" end="1"/>
                                            </p:txEl>
                                          </p:spTgt>
                                        </p:tgtEl>
                                      </p:cBhvr>
                                    </p:animEffect>
                                    <p:animScale>
                                      <p:cBhvr>
                                        <p:cTn id="16" dur="750" autoRev="1" fill="hold"/>
                                        <p:tgtEl>
                                          <p:spTgt spid="34818">
                                            <p:txEl>
                                              <p:pRg st="1" end="1"/>
                                            </p:txEl>
                                          </p:spTgt>
                                        </p:tgtEl>
                                      </p:cBhvr>
                                      <p:by x="105000" y="105000"/>
                                    </p:animScale>
                                  </p:childTnLst>
                                </p:cTn>
                              </p:par>
                              <p:par>
                                <p:cTn id="17" presetID="26" presetClass="emph" presetSubtype="0" fill="hold" grpId="0" nodeType="withEffect">
                                  <p:stCondLst>
                                    <p:cond delay="0"/>
                                  </p:stCondLst>
                                  <p:childTnLst>
                                    <p:animEffect transition="out" filter="fade">
                                      <p:cBhvr>
                                        <p:cTn id="18" dur="1500" tmFilter="0, 0; .2, .5; .8, .5; 1, 0"/>
                                        <p:tgtEl>
                                          <p:spTgt spid="34818">
                                            <p:txEl>
                                              <p:pRg st="2" end="2"/>
                                            </p:txEl>
                                          </p:spTgt>
                                        </p:tgtEl>
                                      </p:cBhvr>
                                    </p:animEffect>
                                    <p:animScale>
                                      <p:cBhvr>
                                        <p:cTn id="19" dur="750" autoRev="1" fill="hold"/>
                                        <p:tgtEl>
                                          <p:spTgt spid="34818">
                                            <p:txEl>
                                              <p:pRg st="2" end="2"/>
                                            </p:txEl>
                                          </p:spTgt>
                                        </p:tgtEl>
                                      </p:cBhvr>
                                      <p:by x="105000" y="105000"/>
                                    </p:animScale>
                                  </p:childTnLst>
                                </p:cTn>
                              </p:par>
                              <p:par>
                                <p:cTn id="20" presetID="26" presetClass="emph" presetSubtype="0" fill="hold" grpId="0" nodeType="withEffect">
                                  <p:stCondLst>
                                    <p:cond delay="0"/>
                                  </p:stCondLst>
                                  <p:childTnLst>
                                    <p:animEffect transition="out" filter="fade">
                                      <p:cBhvr>
                                        <p:cTn id="21" dur="1500" tmFilter="0, 0; .2, .5; .8, .5; 1, 0"/>
                                        <p:tgtEl>
                                          <p:spTgt spid="34818">
                                            <p:txEl>
                                              <p:pRg st="3" end="3"/>
                                            </p:txEl>
                                          </p:spTgt>
                                        </p:tgtEl>
                                      </p:cBhvr>
                                    </p:animEffect>
                                    <p:animScale>
                                      <p:cBhvr>
                                        <p:cTn id="22" dur="750" autoRev="1" fill="hold"/>
                                        <p:tgtEl>
                                          <p:spTgt spid="34818">
                                            <p:txEl>
                                              <p:pRg st="3" end="3"/>
                                            </p:txEl>
                                          </p:spTgt>
                                        </p:tgtEl>
                                      </p:cBhvr>
                                      <p:by x="105000" y="105000"/>
                                    </p:animScale>
                                  </p:childTnLst>
                                </p:cTn>
                              </p:par>
                              <p:par>
                                <p:cTn id="23" presetID="26" presetClass="emph" presetSubtype="0" fill="hold" grpId="0" nodeType="withEffect">
                                  <p:stCondLst>
                                    <p:cond delay="0"/>
                                  </p:stCondLst>
                                  <p:childTnLst>
                                    <p:animEffect transition="out" filter="fade">
                                      <p:cBhvr>
                                        <p:cTn id="24" dur="1500" tmFilter="0, 0; .2, .5; .8, .5; 1, 0"/>
                                        <p:tgtEl>
                                          <p:spTgt spid="34818">
                                            <p:txEl>
                                              <p:pRg st="4" end="4"/>
                                            </p:txEl>
                                          </p:spTgt>
                                        </p:tgtEl>
                                      </p:cBhvr>
                                    </p:animEffect>
                                    <p:animScale>
                                      <p:cBhvr>
                                        <p:cTn id="25" dur="750" autoRev="1" fill="hold"/>
                                        <p:tgtEl>
                                          <p:spTgt spid="34818">
                                            <p:txEl>
                                              <p:pRg st="4" end="4"/>
                                            </p:txEl>
                                          </p:spTgt>
                                        </p:tgtEl>
                                      </p:cBhvr>
                                      <p:by x="105000" y="105000"/>
                                    </p:animScale>
                                  </p:childTnLst>
                                </p:cTn>
                              </p:par>
                              <p:par>
                                <p:cTn id="26" presetID="26" presetClass="emph" presetSubtype="0" fill="hold" grpId="0" nodeType="withEffect">
                                  <p:stCondLst>
                                    <p:cond delay="0"/>
                                  </p:stCondLst>
                                  <p:childTnLst>
                                    <p:animEffect transition="out" filter="fade">
                                      <p:cBhvr>
                                        <p:cTn id="27" dur="1500" tmFilter="0, 0; .2, .5; .8, .5; 1, 0"/>
                                        <p:tgtEl>
                                          <p:spTgt spid="34818">
                                            <p:txEl>
                                              <p:pRg st="5" end="5"/>
                                            </p:txEl>
                                          </p:spTgt>
                                        </p:tgtEl>
                                      </p:cBhvr>
                                    </p:animEffect>
                                    <p:animScale>
                                      <p:cBhvr>
                                        <p:cTn id="28" dur="750" autoRev="1" fill="hold"/>
                                        <p:tgtEl>
                                          <p:spTgt spid="34818">
                                            <p:txEl>
                                              <p:pRg st="5" end="5"/>
                                            </p:txEl>
                                          </p:spTgt>
                                        </p:tgtEl>
                                      </p:cBhvr>
                                      <p:by x="105000" y="105000"/>
                                    </p:animScale>
                                  </p:childTnLst>
                                </p:cTn>
                              </p:par>
                              <p:par>
                                <p:cTn id="29" presetID="26" presetClass="emph" presetSubtype="0" fill="hold" grpId="0" nodeType="withEffect">
                                  <p:stCondLst>
                                    <p:cond delay="0"/>
                                  </p:stCondLst>
                                  <p:childTnLst>
                                    <p:animEffect transition="out" filter="fade">
                                      <p:cBhvr>
                                        <p:cTn id="30" dur="1500" tmFilter="0, 0; .2, .5; .8, .5; 1, 0"/>
                                        <p:tgtEl>
                                          <p:spTgt spid="34818">
                                            <p:txEl>
                                              <p:pRg st="6" end="6"/>
                                            </p:txEl>
                                          </p:spTgt>
                                        </p:tgtEl>
                                      </p:cBhvr>
                                    </p:animEffect>
                                    <p:animScale>
                                      <p:cBhvr>
                                        <p:cTn id="31" dur="750" autoRev="1" fill="hold"/>
                                        <p:tgtEl>
                                          <p:spTgt spid="34818">
                                            <p:txEl>
                                              <p:pRg st="6" end="6"/>
                                            </p:txEl>
                                          </p:spTgt>
                                        </p:tgtEl>
                                      </p:cBhvr>
                                      <p:by x="105000" y="105000"/>
                                    </p:animScale>
                                  </p:childTnLst>
                                </p:cTn>
                              </p:par>
                              <p:par>
                                <p:cTn id="32" presetID="26" presetClass="emph" presetSubtype="0" fill="hold" grpId="0" nodeType="withEffect">
                                  <p:stCondLst>
                                    <p:cond delay="0"/>
                                  </p:stCondLst>
                                  <p:childTnLst>
                                    <p:animEffect transition="out" filter="fade">
                                      <p:cBhvr>
                                        <p:cTn id="33" dur="1500" tmFilter="0, 0; .2, .5; .8, .5; 1, 0"/>
                                        <p:tgtEl>
                                          <p:spTgt spid="34818">
                                            <p:txEl>
                                              <p:pRg st="7" end="7"/>
                                            </p:txEl>
                                          </p:spTgt>
                                        </p:tgtEl>
                                      </p:cBhvr>
                                    </p:animEffect>
                                    <p:animScale>
                                      <p:cBhvr>
                                        <p:cTn id="34" dur="750" autoRev="1" fill="hold"/>
                                        <p:tgtEl>
                                          <p:spTgt spid="34818">
                                            <p:txEl>
                                              <p:pRg st="7" end="7"/>
                                            </p:txEl>
                                          </p:spTgt>
                                        </p:tgtEl>
                                      </p:cBhvr>
                                      <p:by x="105000" y="105000"/>
                                    </p:animScale>
                                  </p:childTnLst>
                                </p:cTn>
                              </p:par>
                              <p:par>
                                <p:cTn id="35" presetID="3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750" fill="hold"/>
                                        <p:tgtEl>
                                          <p:spTgt spid="5"/>
                                        </p:tgtEl>
                                        <p:attrNameLst>
                                          <p:attrName>ppt_w</p:attrName>
                                        </p:attrNameLst>
                                      </p:cBhvr>
                                      <p:tavLst>
                                        <p:tav tm="0">
                                          <p:val>
                                            <p:fltVal val="0"/>
                                          </p:val>
                                        </p:tav>
                                        <p:tav tm="100000">
                                          <p:val>
                                            <p:strVal val="#ppt_w"/>
                                          </p:val>
                                        </p:tav>
                                      </p:tavLst>
                                    </p:anim>
                                    <p:anim calcmode="lin" valueType="num">
                                      <p:cBhvr>
                                        <p:cTn id="38" dur="1750" fill="hold"/>
                                        <p:tgtEl>
                                          <p:spTgt spid="5"/>
                                        </p:tgtEl>
                                        <p:attrNameLst>
                                          <p:attrName>ppt_h</p:attrName>
                                        </p:attrNameLst>
                                      </p:cBhvr>
                                      <p:tavLst>
                                        <p:tav tm="0">
                                          <p:val>
                                            <p:fltVal val="0"/>
                                          </p:val>
                                        </p:tav>
                                        <p:tav tm="100000">
                                          <p:val>
                                            <p:strVal val="#ppt_h"/>
                                          </p:val>
                                        </p:tav>
                                      </p:tavLst>
                                    </p:anim>
                                    <p:anim calcmode="lin" valueType="num">
                                      <p:cBhvr>
                                        <p:cTn id="39" dur="1750" fill="hold"/>
                                        <p:tgtEl>
                                          <p:spTgt spid="5"/>
                                        </p:tgtEl>
                                        <p:attrNameLst>
                                          <p:attrName>style.rotation</p:attrName>
                                        </p:attrNameLst>
                                      </p:cBhvr>
                                      <p:tavLst>
                                        <p:tav tm="0">
                                          <p:val>
                                            <p:fltVal val="90"/>
                                          </p:val>
                                        </p:tav>
                                        <p:tav tm="100000">
                                          <p:val>
                                            <p:fltVal val="0"/>
                                          </p:val>
                                        </p:tav>
                                      </p:tavLst>
                                    </p:anim>
                                    <p:animEffect transition="in" filter="fade">
                                      <p:cBhvr>
                                        <p:cTn id="40" dur="1750"/>
                                        <p:tgtEl>
                                          <p:spTgt spid="5"/>
                                        </p:tgtEl>
                                      </p:cBhvr>
                                    </p:animEffect>
                                  </p:childTnLst>
                                </p:cTn>
                              </p:par>
                              <p:par>
                                <p:cTn id="41" presetID="45"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500"/>
                                        <p:tgtEl>
                                          <p:spTgt spid="3"/>
                                        </p:tgtEl>
                                      </p:cBhvr>
                                    </p:animEffect>
                                    <p:anim calcmode="lin" valueType="num">
                                      <p:cBhvr>
                                        <p:cTn id="44" dur="2500" fill="hold"/>
                                        <p:tgtEl>
                                          <p:spTgt spid="3"/>
                                        </p:tgtEl>
                                        <p:attrNameLst>
                                          <p:attrName>ppt_w</p:attrName>
                                        </p:attrNameLst>
                                      </p:cBhvr>
                                      <p:tavLst>
                                        <p:tav tm="0" fmla="#ppt_w*sin(2.5*pi*$)">
                                          <p:val>
                                            <p:fltVal val="0"/>
                                          </p:val>
                                        </p:tav>
                                        <p:tav tm="100000">
                                          <p:val>
                                            <p:fltVal val="1"/>
                                          </p:val>
                                        </p:tav>
                                      </p:tavLst>
                                    </p:anim>
                                    <p:anim calcmode="lin" valueType="num">
                                      <p:cBhvr>
                                        <p:cTn id="45" dur="2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ctrTitle"/>
          </p:nvPr>
        </p:nvSpPr>
        <p:spPr>
          <a:xfrm>
            <a:off x="0" y="228601"/>
            <a:ext cx="4495800" cy="3495674"/>
          </a:xfrm>
        </p:spPr>
        <p:txBody>
          <a:bodyPr/>
          <a:lstStyle/>
          <a:p>
            <a:pPr marL="762000" indent="-762000" eaLnBrk="1" hangingPunct="1"/>
            <a:r>
              <a:rPr lang="es-MX" altLang="en-US" sz="2300" b="1" dirty="0" smtClean="0">
                <a:solidFill>
                  <a:srgbClr val="996600"/>
                </a:solidFill>
              </a:rPr>
              <a:t>USO DE DIAGRAMAS ANDRAGOGICOS COMO HERRAMIENTAS DE ARRANQUE Y SISTEMATIZACION DE MODELOS SIN QUE POR ELLO SEA EXCLUYENTE Y/O LIMITATIVO DE OTRAS POSIBILIDADES.</a:t>
            </a:r>
            <a:endParaRPr lang="en-US" altLang="en-US" sz="2300" b="1" dirty="0" smtClean="0">
              <a:solidFill>
                <a:srgbClr val="996600"/>
              </a:solidFill>
            </a:endParaRPr>
          </a:p>
        </p:txBody>
      </p:sp>
      <p:sp>
        <p:nvSpPr>
          <p:cNvPr id="35843" name="Rectangle 6"/>
          <p:cNvSpPr>
            <a:spLocks noGrp="1" noChangeArrowheads="1"/>
          </p:cNvSpPr>
          <p:nvPr>
            <p:ph type="subTitle" idx="1"/>
          </p:nvPr>
        </p:nvSpPr>
        <p:spPr>
          <a:xfrm>
            <a:off x="5333980" y="533400"/>
            <a:ext cx="3048000" cy="4419600"/>
          </a:xfrm>
        </p:spPr>
        <p:txBody>
          <a:bodyPr/>
          <a:lstStyle/>
          <a:p>
            <a:pPr eaLnBrk="1" hangingPunct="1">
              <a:lnSpc>
                <a:spcPct val="80000"/>
              </a:lnSpc>
            </a:pPr>
            <a:r>
              <a:rPr lang="es-MX" altLang="en-US" sz="2400" b="1" dirty="0" smtClean="0">
                <a:solidFill>
                  <a:srgbClr val="000066"/>
                </a:solidFill>
              </a:rPr>
              <a:t>“El presente como bien lo define su significado es un regalo que todos recibimos y de  nosotros depende no contaminarlo con el pasado o futuro.”</a:t>
            </a:r>
          </a:p>
          <a:p>
            <a:pPr eaLnBrk="1" hangingPunct="1">
              <a:lnSpc>
                <a:spcPct val="80000"/>
              </a:lnSpc>
            </a:pPr>
            <a:r>
              <a:rPr lang="es-MX" altLang="en-US" sz="2400" b="1" dirty="0" smtClean="0">
                <a:solidFill>
                  <a:srgbClr val="000066"/>
                </a:solidFill>
              </a:rPr>
              <a:t>				</a:t>
            </a:r>
            <a:r>
              <a:rPr lang="es-MX" altLang="en-US" sz="2400" b="1" dirty="0" err="1" smtClean="0">
                <a:solidFill>
                  <a:srgbClr val="000066"/>
                </a:solidFill>
              </a:rPr>
              <a:t>Dr.Ricardo</a:t>
            </a:r>
            <a:r>
              <a:rPr lang="es-MX" altLang="en-US" sz="2400" b="1" dirty="0" smtClean="0">
                <a:solidFill>
                  <a:srgbClr val="000066"/>
                </a:solidFill>
              </a:rPr>
              <a:t> </a:t>
            </a:r>
            <a:r>
              <a:rPr lang="es-MX" altLang="en-US" sz="2400" b="1" dirty="0" smtClean="0">
                <a:solidFill>
                  <a:srgbClr val="000066"/>
                </a:solidFill>
              </a:rPr>
              <a:t>González.</a:t>
            </a:r>
            <a:endParaRPr lang="en-US" altLang="en-US" sz="2400" b="1" dirty="0" smtClean="0">
              <a:solidFill>
                <a:srgbClr val="000066"/>
              </a:solidFill>
            </a:endParaRPr>
          </a:p>
        </p:txBody>
      </p:sp>
      <p:pic>
        <p:nvPicPr>
          <p:cNvPr id="35844" name="Picture 4"/>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470900" y="200599"/>
            <a:ext cx="561975" cy="6269038"/>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pic>
        <p:nvPicPr>
          <p:cNvPr id="1026" name="Picture 2"/>
          <p:cNvPicPr>
            <a:picLocks noChangeAspect="1" noChangeArrowheads="1"/>
          </p:cNvPicPr>
          <p:nvPr/>
        </p:nvPicPr>
        <p:blipFill>
          <a:blip r:embed="rId4"/>
          <a:srcRect/>
          <a:stretch>
            <a:fillRect/>
          </a:stretch>
        </p:blipFill>
        <p:spPr bwMode="auto">
          <a:xfrm>
            <a:off x="0" y="3724275"/>
            <a:ext cx="5210175" cy="3133725"/>
          </a:xfrm>
          <a:prstGeom prst="rect">
            <a:avLst/>
          </a:prstGeom>
          <a:noFill/>
          <a:ln w="9525">
            <a:noFill/>
            <a:miter lim="800000"/>
            <a:headEnd/>
            <a:tailEnd/>
          </a:ln>
          <a:effectLst>
            <a:glow rad="63500">
              <a:schemeClr val="accent4">
                <a:satMod val="175000"/>
                <a:alpha val="40000"/>
              </a:schemeClr>
            </a:glow>
            <a:softEdge rad="3175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4988805"/>
            <a:ext cx="1152052" cy="1006636"/>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trips(downLeft)">
                                      <p:cBhvr>
                                        <p:cTn id="7" dur="2500"/>
                                        <p:tgtEl>
                                          <p:spTgt spid="35844"/>
                                        </p:tgtEl>
                                      </p:cBhvr>
                                    </p:animEffect>
                                  </p:childTnLst>
                                </p:cTn>
                              </p:par>
                              <p:par>
                                <p:cTn id="8" presetID="8" presetClass="emph" presetSubtype="0" fill="hold" nodeType="withEffect">
                                  <p:stCondLst>
                                    <p:cond delay="0"/>
                                  </p:stCondLst>
                                  <p:childTnLst>
                                    <p:animRot by="21600000">
                                      <p:cBhvr>
                                        <p:cTn id="9" dur="2250" fill="hold"/>
                                        <p:tgtEl>
                                          <p:spTgt spid="1026"/>
                                        </p:tgtEl>
                                        <p:attrNameLst>
                                          <p:attrName>r</p:attrName>
                                        </p:attrNameLst>
                                      </p:cBhvr>
                                    </p:animRot>
                                  </p:childTnLst>
                                </p:cTn>
                              </p:par>
                              <p:par>
                                <p:cTn id="10" presetID="7" presetClass="entr" presetSubtype="4" fill="hold" grpId="0" nodeType="with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225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3" dur="2250" fill="hold"/>
                                        <p:tgtEl>
                                          <p:spTgt spid="35843">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35843">
                                            <p:txEl>
                                              <p:pRg st="1" end="1"/>
                                            </p:txEl>
                                          </p:spTgt>
                                        </p:tgtEl>
                                        <p:attrNameLst>
                                          <p:attrName>style.visibility</p:attrName>
                                        </p:attrNameLst>
                                      </p:cBhvr>
                                      <p:to>
                                        <p:strVal val="visible"/>
                                      </p:to>
                                    </p:set>
                                    <p:anim calcmode="lin" valueType="num">
                                      <p:cBhvr additive="base">
                                        <p:cTn id="16" dur="225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7" dur="2250" fill="hold"/>
                                        <p:tgtEl>
                                          <p:spTgt spid="35843">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35842"/>
                                        </p:tgtEl>
                                        <p:attrNameLst>
                                          <p:attrName>style.visibility</p:attrName>
                                        </p:attrNameLst>
                                      </p:cBhvr>
                                      <p:to>
                                        <p:strVal val="visible"/>
                                      </p:to>
                                    </p:set>
                                    <p:anim calcmode="lin" valueType="num">
                                      <p:cBhvr additive="base">
                                        <p:cTn id="20" dur="2500" fill="hold"/>
                                        <p:tgtEl>
                                          <p:spTgt spid="35842"/>
                                        </p:tgtEl>
                                        <p:attrNameLst>
                                          <p:attrName>ppt_x</p:attrName>
                                        </p:attrNameLst>
                                      </p:cBhvr>
                                      <p:tavLst>
                                        <p:tav tm="0">
                                          <p:val>
                                            <p:strVal val="#ppt_x"/>
                                          </p:val>
                                        </p:tav>
                                        <p:tav tm="100000">
                                          <p:val>
                                            <p:strVal val="#ppt_x"/>
                                          </p:val>
                                        </p:tav>
                                      </p:tavLst>
                                    </p:anim>
                                    <p:anim calcmode="lin" valueType="num">
                                      <p:cBhvr additive="base">
                                        <p:cTn id="21" dur="2500" fill="hold"/>
                                        <p:tgtEl>
                                          <p:spTgt spid="35842"/>
                                        </p:tgtEl>
                                        <p:attrNameLst>
                                          <p:attrName>ppt_y</p:attrName>
                                        </p:attrNameLst>
                                      </p:cBhvr>
                                      <p:tavLst>
                                        <p:tav tm="0">
                                          <p:val>
                                            <p:strVal val="1+#ppt_h/2"/>
                                          </p:val>
                                        </p:tav>
                                        <p:tav tm="100000">
                                          <p:val>
                                            <p:strVal val="#ppt_y"/>
                                          </p:val>
                                        </p:tav>
                                      </p:tavLst>
                                    </p:anim>
                                  </p:childTnLst>
                                </p:cTn>
                              </p:par>
                              <p:par>
                                <p:cTn id="22" presetID="3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500" fill="hold"/>
                                        <p:tgtEl>
                                          <p:spTgt spid="6"/>
                                        </p:tgtEl>
                                        <p:attrNameLst>
                                          <p:attrName>ppt_w</p:attrName>
                                        </p:attrNameLst>
                                      </p:cBhvr>
                                      <p:tavLst>
                                        <p:tav tm="0">
                                          <p:val>
                                            <p:fltVal val="0"/>
                                          </p:val>
                                        </p:tav>
                                        <p:tav tm="100000">
                                          <p:val>
                                            <p:strVal val="#ppt_w"/>
                                          </p:val>
                                        </p:tav>
                                      </p:tavLst>
                                    </p:anim>
                                    <p:anim calcmode="lin" valueType="num">
                                      <p:cBhvr>
                                        <p:cTn id="25" dur="2500" fill="hold"/>
                                        <p:tgtEl>
                                          <p:spTgt spid="6"/>
                                        </p:tgtEl>
                                        <p:attrNameLst>
                                          <p:attrName>ppt_h</p:attrName>
                                        </p:attrNameLst>
                                      </p:cBhvr>
                                      <p:tavLst>
                                        <p:tav tm="0">
                                          <p:val>
                                            <p:fltVal val="0"/>
                                          </p:val>
                                        </p:tav>
                                        <p:tav tm="100000">
                                          <p:val>
                                            <p:strVal val="#ppt_h"/>
                                          </p:val>
                                        </p:tav>
                                      </p:tavLst>
                                    </p:anim>
                                    <p:anim calcmode="lin" valueType="num">
                                      <p:cBhvr>
                                        <p:cTn id="26" dur="2500" fill="hold"/>
                                        <p:tgtEl>
                                          <p:spTgt spid="6"/>
                                        </p:tgtEl>
                                        <p:attrNameLst>
                                          <p:attrName>style.rotation</p:attrName>
                                        </p:attrNameLst>
                                      </p:cBhvr>
                                      <p:tavLst>
                                        <p:tav tm="0">
                                          <p:val>
                                            <p:fltVal val="90"/>
                                          </p:val>
                                        </p:tav>
                                        <p:tav tm="100000">
                                          <p:val>
                                            <p:fltVal val="0"/>
                                          </p:val>
                                        </p:tav>
                                      </p:tavLst>
                                    </p:anim>
                                    <p:animEffect transition="in" filter="fade">
                                      <p:cBhvr>
                                        <p:cTn id="2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00140" y="5410200"/>
            <a:ext cx="2276475" cy="336550"/>
          </a:xfrm>
          <a:effectLst>
            <a:prstShdw prst="shdw13" dist="53882" dir="13500000">
              <a:srgbClr val="808080">
                <a:alpha val="50000"/>
              </a:srgbClr>
            </a:prstShdw>
          </a:effectLst>
        </p:spPr>
      </p:pic>
      <p:sp>
        <p:nvSpPr>
          <p:cNvPr id="5122" name="Rectangle 3"/>
          <p:cNvSpPr>
            <a:spLocks noGrp="1" noChangeArrowheads="1"/>
          </p:cNvSpPr>
          <p:nvPr>
            <p:ph idx="1"/>
          </p:nvPr>
        </p:nvSpPr>
        <p:spPr>
          <a:xfrm>
            <a:off x="0" y="6019800"/>
            <a:ext cx="2286000" cy="609600"/>
          </a:xfrm>
        </p:spPr>
        <p:txBody>
          <a:bodyPr>
            <a:normAutofit fontScale="62500" lnSpcReduction="20000"/>
          </a:bodyPr>
          <a:lstStyle/>
          <a:p>
            <a:pPr eaLnBrk="1" hangingPunct="1">
              <a:lnSpc>
                <a:spcPct val="120000"/>
              </a:lnSpc>
              <a:buFontTx/>
              <a:buNone/>
            </a:pPr>
            <a:r>
              <a:rPr lang="es-MX" altLang="en-US" sz="1000" b="1" dirty="0" smtClean="0">
                <a:solidFill>
                  <a:schemeClr val="bg2">
                    <a:lumMod val="20000"/>
                    <a:lumOff val="80000"/>
                  </a:schemeClr>
                </a:solidFill>
              </a:rPr>
              <a:t>NOTA: 	EL PONENTE SE RESERVA EL DERECHO DE MODIFICAR LA PONENCIA EN FUNCION DEL ENTORNO CIRCUNSTANCIAL.</a:t>
            </a:r>
          </a:p>
          <a:p>
            <a:pPr eaLnBrk="1" hangingPunct="1">
              <a:lnSpc>
                <a:spcPct val="80000"/>
              </a:lnSpc>
              <a:buFontTx/>
              <a:buNone/>
            </a:pPr>
            <a:r>
              <a:rPr lang="es-MX" altLang="en-US" sz="900" b="1" dirty="0" smtClean="0">
                <a:solidFill>
                  <a:srgbClr val="FFFFFF"/>
                </a:solidFill>
              </a:rPr>
              <a:t>			</a:t>
            </a:r>
            <a:endParaRPr lang="es-MX" altLang="en-US" sz="500" b="1" dirty="0" smtClean="0">
              <a:solidFill>
                <a:srgbClr val="FFFFFF"/>
              </a:solidFill>
            </a:endParaRPr>
          </a:p>
          <a:p>
            <a:pPr algn="r" eaLnBrk="1" hangingPunct="1">
              <a:lnSpc>
                <a:spcPct val="80000"/>
              </a:lnSpc>
              <a:buFontTx/>
              <a:buNone/>
            </a:pPr>
            <a:r>
              <a:rPr lang="es-MX" altLang="en-US" sz="900" b="1" dirty="0" smtClean="0">
                <a:solidFill>
                  <a:srgbClr val="FFFFFF"/>
                </a:solidFill>
              </a:rPr>
              <a:t>		</a:t>
            </a:r>
            <a:endParaRPr lang="en-US" altLang="en-US" sz="900" b="1" dirty="0" smtClean="0">
              <a:solidFill>
                <a:srgbClr val="FFFFFF"/>
              </a:solidFill>
            </a:endParaRPr>
          </a:p>
        </p:txBody>
      </p:sp>
      <p:pic>
        <p:nvPicPr>
          <p:cNvPr id="5124" name="Picture 5"/>
          <p:cNvPicPr>
            <a:picLocks noChangeAspect="1" noChangeArrowheads="1"/>
          </p:cNvPicPr>
          <p:nvPr/>
        </p:nvPicPr>
        <p:blipFill>
          <a:blip r:embed="rId4"/>
          <a:srcRect/>
          <a:stretch>
            <a:fillRect/>
          </a:stretch>
        </p:blipFill>
        <p:spPr bwMode="auto">
          <a:xfrm>
            <a:off x="609600" y="1447800"/>
            <a:ext cx="1066800" cy="1387537"/>
          </a:xfrm>
          <a:prstGeom prst="rect">
            <a:avLst/>
          </a:prstGeom>
          <a:noFill/>
          <a:ln w="38100" cmpd="dbl">
            <a:solidFill>
              <a:srgbClr val="000046"/>
            </a:solidFill>
            <a:miter lim="800000"/>
            <a:headEnd/>
            <a:tailEnd/>
          </a:ln>
          <a:effectLst>
            <a:reflection blurRad="6350" stA="52000" endA="300" endPos="35000" dir="5400000" sy="-100000" algn="bl" rotWithShape="0"/>
          </a:effectLst>
        </p:spPr>
      </p:pic>
      <p:sp>
        <p:nvSpPr>
          <p:cNvPr id="5125" name="Rectangle 7"/>
          <p:cNvSpPr>
            <a:spLocks noChangeArrowheads="1"/>
          </p:cNvSpPr>
          <p:nvPr/>
        </p:nvSpPr>
        <p:spPr bwMode="auto">
          <a:xfrm>
            <a:off x="2376615" y="209562"/>
            <a:ext cx="6614985" cy="6732612"/>
          </a:xfrm>
          <a:prstGeom prst="rect">
            <a:avLst/>
          </a:prstGeom>
          <a:noFill/>
          <a:ln w="9525">
            <a:noFill/>
            <a:miter lim="800000"/>
            <a:headEnd/>
            <a:tailEnd/>
          </a:ln>
          <a:extLst/>
        </p:spPr>
        <p:txBody>
          <a:bodyPr wrap="square" t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s-MX" altLang="en-US" sz="1400" b="1" dirty="0" smtClean="0"/>
              <a:t>Nombre:		Ricardo González Mudarás</a:t>
            </a:r>
            <a:endParaRPr lang="en-US" altLang="en-US" sz="1400" b="1" dirty="0" smtClean="0"/>
          </a:p>
          <a:p>
            <a:pPr>
              <a:spcBef>
                <a:spcPct val="0"/>
              </a:spcBef>
              <a:buFontTx/>
              <a:buNone/>
              <a:defRPr/>
            </a:pPr>
            <a:r>
              <a:rPr lang="es-MX" altLang="en-US" sz="1400" b="1" dirty="0" smtClean="0"/>
              <a:t>Teléfono:         	808-282-4544</a:t>
            </a:r>
            <a:endParaRPr lang="en-US" altLang="en-US" sz="1400" b="1" dirty="0" smtClean="0"/>
          </a:p>
          <a:p>
            <a:pPr>
              <a:spcBef>
                <a:spcPct val="0"/>
              </a:spcBef>
              <a:buFontTx/>
              <a:buNone/>
              <a:defRPr/>
            </a:pPr>
            <a:r>
              <a:rPr lang="es-MX" altLang="en-US" sz="1400" b="1" dirty="0" smtClean="0"/>
              <a:t>Correo Electrónico:	</a:t>
            </a:r>
            <a:r>
              <a:rPr lang="es-MX" altLang="en-US" sz="1800" b="1" dirty="0" smtClean="0">
                <a:ln w="9525">
                  <a:solidFill>
                    <a:schemeClr val="bg1"/>
                  </a:solidFill>
                  <a:prstDash val="solid"/>
                </a:ln>
                <a:solidFill>
                  <a:schemeClr val="accent5">
                    <a:lumMod val="10000"/>
                  </a:schemeClr>
                </a:solidFill>
                <a:effectLst>
                  <a:outerShdw blurRad="12700" dist="38100" dir="2700000" algn="tl" rotWithShape="0">
                    <a:schemeClr val="bg1">
                      <a:lumMod val="50000"/>
                    </a:schemeClr>
                  </a:outerShdw>
                </a:effectLst>
                <a:hlinkClick r:id="rId5"/>
              </a:rPr>
              <a:t>rgonzalez@aiu.edu</a:t>
            </a:r>
            <a:endParaRPr lang="es-MX" altLang="en-US" sz="1800" b="1" dirty="0" smtClean="0">
              <a:ln w="9525">
                <a:solidFill>
                  <a:schemeClr val="bg1"/>
                </a:solidFill>
                <a:prstDash val="solid"/>
              </a:ln>
              <a:solidFill>
                <a:schemeClr val="accent5">
                  <a:lumMod val="10000"/>
                </a:schemeClr>
              </a:solidFill>
              <a:effectLst>
                <a:outerShdw blurRad="12700" dist="38100" dir="2700000" algn="tl" rotWithShape="0">
                  <a:schemeClr val="bg1">
                    <a:lumMod val="50000"/>
                  </a:schemeClr>
                </a:outerShdw>
              </a:effectLst>
            </a:endParaRPr>
          </a:p>
          <a:p>
            <a:pPr>
              <a:spcBef>
                <a:spcPct val="0"/>
              </a:spcBef>
              <a:buFontTx/>
              <a:buNone/>
              <a:defRPr/>
            </a:pPr>
            <a:r>
              <a:rPr lang="es-MX" altLang="en-US" sz="1400" b="1" dirty="0" smtClean="0">
                <a:solidFill>
                  <a:srgbClr val="996600"/>
                </a:solidFill>
              </a:rPr>
              <a:t>	</a:t>
            </a:r>
            <a:r>
              <a:rPr lang="es-MX" altLang="en-US" sz="1350" b="1" dirty="0" smtClean="0">
                <a:solidFill>
                  <a:srgbClr val="996600"/>
                </a:solidFill>
              </a:rPr>
              <a:t>	</a:t>
            </a:r>
            <a:r>
              <a:rPr lang="es-MX" altLang="en-US" sz="1350" b="1" u="sng" dirty="0" smtClean="0">
                <a:solidFill>
                  <a:srgbClr val="0070C0"/>
                </a:solidFill>
              </a:rPr>
              <a:t>EXPERIENCIA</a:t>
            </a:r>
            <a:endParaRPr lang="en-US" altLang="en-US" sz="1350" b="1" u="sng" dirty="0" smtClean="0">
              <a:solidFill>
                <a:srgbClr val="0070C0"/>
              </a:solidFill>
            </a:endParaRPr>
          </a:p>
          <a:p>
            <a:pPr>
              <a:spcBef>
                <a:spcPct val="0"/>
              </a:spcBef>
              <a:defRPr/>
            </a:pPr>
            <a:r>
              <a:rPr lang="es-MX" altLang="en-US" sz="1350" b="1" dirty="0" smtClean="0">
                <a:solidFill>
                  <a:srgbClr val="000046"/>
                </a:solidFill>
              </a:rPr>
              <a:t>Expositor de diferentes tópicos empresariales, educacionales y sociales a nivel internacional en foros diferentes con asistencia multidisciplinaria y multicultural.</a:t>
            </a:r>
            <a:endParaRPr lang="en-US" altLang="en-US" sz="1350" b="1" dirty="0" smtClean="0">
              <a:solidFill>
                <a:srgbClr val="000046"/>
              </a:solidFill>
            </a:endParaRPr>
          </a:p>
          <a:p>
            <a:pPr>
              <a:spcBef>
                <a:spcPct val="0"/>
              </a:spcBef>
              <a:defRPr/>
            </a:pPr>
            <a:r>
              <a:rPr lang="es-MX" altLang="en-US" sz="1350" b="1" dirty="0" smtClean="0">
                <a:solidFill>
                  <a:srgbClr val="000046"/>
                </a:solidFill>
              </a:rPr>
              <a:t>Catedrático Universitario en materias presénciales de ingeniería, química, psicología, educación, humanidades y empresariales a nivel universitario.</a:t>
            </a:r>
            <a:endParaRPr lang="en-US" altLang="en-US" sz="1350" b="1" dirty="0" smtClean="0">
              <a:solidFill>
                <a:srgbClr val="000046"/>
              </a:solidFill>
            </a:endParaRPr>
          </a:p>
          <a:p>
            <a:pPr>
              <a:spcBef>
                <a:spcPct val="0"/>
              </a:spcBef>
              <a:defRPr/>
            </a:pPr>
            <a:r>
              <a:rPr lang="es-MX" altLang="en-US" sz="1350" b="1" dirty="0" smtClean="0">
                <a:solidFill>
                  <a:srgbClr val="000046"/>
                </a:solidFill>
              </a:rPr>
              <a:t>Asesor y Tutor de estudiantes universitarios desde 1995 en estudios alternativos en diferentes universidades.</a:t>
            </a:r>
            <a:endParaRPr lang="en-US" altLang="en-US" sz="1350" b="1" dirty="0" smtClean="0">
              <a:solidFill>
                <a:srgbClr val="000046"/>
              </a:solidFill>
            </a:endParaRPr>
          </a:p>
          <a:p>
            <a:pPr>
              <a:spcBef>
                <a:spcPct val="0"/>
              </a:spcBef>
              <a:defRPr/>
            </a:pPr>
            <a:r>
              <a:rPr lang="es-MX" altLang="en-US" sz="1350" b="1" dirty="0" smtClean="0">
                <a:solidFill>
                  <a:srgbClr val="000046"/>
                </a:solidFill>
              </a:rPr>
              <a:t>Miembro del consejo y/o socio y/o Director de organizaciones en las áreas de inversión, servicios, educación, industrial y filantrópicas.</a:t>
            </a:r>
            <a:endParaRPr lang="en-US" altLang="en-US" sz="1350" b="1" dirty="0" smtClean="0">
              <a:solidFill>
                <a:srgbClr val="000046"/>
              </a:solidFill>
            </a:endParaRPr>
          </a:p>
          <a:p>
            <a:pPr>
              <a:spcBef>
                <a:spcPct val="0"/>
              </a:spcBef>
              <a:defRPr/>
            </a:pPr>
            <a:r>
              <a:rPr lang="es-MX" altLang="en-US" sz="1350" b="1" dirty="0" smtClean="0">
                <a:solidFill>
                  <a:srgbClr val="000046"/>
                </a:solidFill>
              </a:rPr>
              <a:t>Asesor de desarrollo organizacional y financiero a nivel directivo y/o de consejo.</a:t>
            </a:r>
            <a:endParaRPr lang="en-US" altLang="en-US" sz="1350" b="1" dirty="0" smtClean="0">
              <a:solidFill>
                <a:srgbClr val="000046"/>
              </a:solidFill>
            </a:endParaRPr>
          </a:p>
          <a:p>
            <a:pPr>
              <a:spcBef>
                <a:spcPct val="0"/>
              </a:spcBef>
              <a:defRPr/>
            </a:pPr>
            <a:r>
              <a:rPr lang="es-MX" altLang="en-US" sz="1350" b="1" dirty="0" smtClean="0">
                <a:solidFill>
                  <a:srgbClr val="000046"/>
                </a:solidFill>
              </a:rPr>
              <a:t>Terapeuta multidimensional de manera individual y grupal.</a:t>
            </a:r>
            <a:endParaRPr lang="en-US" altLang="en-US" sz="1350" b="1" dirty="0" smtClean="0">
              <a:solidFill>
                <a:srgbClr val="000046"/>
              </a:solidFill>
            </a:endParaRPr>
          </a:p>
          <a:p>
            <a:pPr>
              <a:spcBef>
                <a:spcPct val="0"/>
              </a:spcBef>
              <a:defRPr/>
            </a:pPr>
            <a:r>
              <a:rPr lang="es-MX" altLang="en-US" sz="1350" b="1" dirty="0" smtClean="0">
                <a:solidFill>
                  <a:srgbClr val="000046"/>
                </a:solidFill>
              </a:rPr>
              <a:t>Conductor e invitado en diferentes programas de radio y televisión.</a:t>
            </a:r>
            <a:endParaRPr lang="en-US" altLang="en-US" sz="1350" b="1" dirty="0" smtClean="0">
              <a:solidFill>
                <a:srgbClr val="000046"/>
              </a:solidFill>
            </a:endParaRPr>
          </a:p>
          <a:p>
            <a:pPr>
              <a:spcBef>
                <a:spcPct val="0"/>
              </a:spcBef>
              <a:buFontTx/>
              <a:buNone/>
              <a:defRPr/>
            </a:pPr>
            <a:r>
              <a:rPr lang="es-MX" altLang="en-US" sz="1350" b="1" dirty="0" smtClean="0">
                <a:solidFill>
                  <a:srgbClr val="996600"/>
                </a:solidFill>
              </a:rPr>
              <a:t>		</a:t>
            </a:r>
            <a:r>
              <a:rPr lang="es-MX" altLang="en-US" sz="1350" b="1" u="sng" dirty="0" smtClean="0">
                <a:solidFill>
                  <a:srgbClr val="0070C0"/>
                </a:solidFill>
              </a:rPr>
              <a:t>EDUCACIÓN</a:t>
            </a:r>
            <a:endParaRPr lang="en-US" altLang="en-US" sz="1350" b="1" u="sng" dirty="0" smtClean="0">
              <a:solidFill>
                <a:srgbClr val="0070C0"/>
              </a:solidFill>
            </a:endParaRPr>
          </a:p>
          <a:p>
            <a:pPr>
              <a:spcBef>
                <a:spcPct val="0"/>
              </a:spcBef>
              <a:defRPr/>
            </a:pPr>
            <a:r>
              <a:rPr lang="es-MX" altLang="en-US" sz="1350" b="1" dirty="0" smtClean="0">
                <a:solidFill>
                  <a:srgbClr val="002060"/>
                </a:solidFill>
              </a:rPr>
              <a:t>Ingeniero Químico con Mención Honorífica, UNAM. </a:t>
            </a:r>
            <a:endParaRPr lang="en-US" altLang="en-US" sz="1350" b="1" dirty="0" smtClean="0">
              <a:solidFill>
                <a:srgbClr val="002060"/>
              </a:solidFill>
            </a:endParaRPr>
          </a:p>
          <a:p>
            <a:pPr>
              <a:spcBef>
                <a:spcPct val="0"/>
              </a:spcBef>
              <a:defRPr/>
            </a:pPr>
            <a:r>
              <a:rPr lang="es-MX" altLang="en-US" sz="1350" b="1" dirty="0" smtClean="0">
                <a:solidFill>
                  <a:srgbClr val="002060"/>
                </a:solidFill>
              </a:rPr>
              <a:t>Maestría en Administración de Empresas, UNAM.</a:t>
            </a:r>
            <a:endParaRPr lang="en-US" altLang="en-US" sz="1350" b="1" dirty="0" smtClean="0">
              <a:solidFill>
                <a:srgbClr val="002060"/>
              </a:solidFill>
            </a:endParaRPr>
          </a:p>
          <a:p>
            <a:pPr>
              <a:spcBef>
                <a:spcPct val="0"/>
              </a:spcBef>
              <a:defRPr/>
            </a:pPr>
            <a:r>
              <a:rPr lang="es-MX" altLang="en-US" sz="1350" b="1" dirty="0" smtClean="0">
                <a:solidFill>
                  <a:srgbClr val="002060"/>
                </a:solidFill>
              </a:rPr>
              <a:t>Licenciatura  en Desarrollo Humano, ITACA Institute.</a:t>
            </a:r>
            <a:endParaRPr lang="en-US" altLang="en-US" sz="1350" b="1" dirty="0" smtClean="0">
              <a:solidFill>
                <a:srgbClr val="002060"/>
              </a:solidFill>
            </a:endParaRPr>
          </a:p>
          <a:p>
            <a:pPr>
              <a:spcBef>
                <a:spcPct val="0"/>
              </a:spcBef>
              <a:defRPr/>
            </a:pPr>
            <a:r>
              <a:rPr lang="es-MX" altLang="en-US" sz="1350" b="1" dirty="0" smtClean="0">
                <a:solidFill>
                  <a:srgbClr val="002060"/>
                </a:solidFill>
              </a:rPr>
              <a:t>Doctorado en Administración de Empresas, Pacific Western University.</a:t>
            </a:r>
            <a:endParaRPr lang="en-US" altLang="en-US" sz="1350" b="1" dirty="0" smtClean="0">
              <a:solidFill>
                <a:srgbClr val="002060"/>
              </a:solidFill>
            </a:endParaRPr>
          </a:p>
          <a:p>
            <a:pPr>
              <a:spcBef>
                <a:spcPct val="0"/>
              </a:spcBef>
              <a:defRPr/>
            </a:pPr>
            <a:r>
              <a:rPr lang="es-MX" altLang="en-US" sz="1350" b="1" dirty="0" smtClean="0">
                <a:solidFill>
                  <a:srgbClr val="002060"/>
                </a:solidFill>
              </a:rPr>
              <a:t>Doctorado en Educación, Atlantic International University.</a:t>
            </a:r>
            <a:endParaRPr lang="en-US" altLang="en-US" sz="1350" b="1" dirty="0" smtClean="0">
              <a:solidFill>
                <a:srgbClr val="002060"/>
              </a:solidFill>
            </a:endParaRPr>
          </a:p>
          <a:p>
            <a:pPr>
              <a:spcBef>
                <a:spcPct val="0"/>
              </a:spcBef>
              <a:defRPr/>
            </a:pPr>
            <a:r>
              <a:rPr lang="es-MX" altLang="en-US" sz="1350" b="1" dirty="0" smtClean="0">
                <a:solidFill>
                  <a:srgbClr val="002060"/>
                </a:solidFill>
              </a:rPr>
              <a:t>Diferentes cursos de postgrados y postdoctorales en Educación, Negocios y Medicina Alternativa. </a:t>
            </a:r>
            <a:r>
              <a:rPr lang="en-US" altLang="en-US" sz="1350" b="1" dirty="0" smtClean="0">
                <a:solidFill>
                  <a:srgbClr val="002060"/>
                </a:solidFill>
              </a:rPr>
              <a:t>Harvard University, University of Miami, Osaka Gakuin University, MIT, USDLA, FETC, FDLAy </a:t>
            </a:r>
            <a:r>
              <a:rPr lang="en-US" altLang="en-US" sz="1350" b="1" dirty="0" err="1" smtClean="0">
                <a:solidFill>
                  <a:srgbClr val="002060"/>
                </a:solidFill>
              </a:rPr>
              <a:t>otras</a:t>
            </a:r>
            <a:r>
              <a:rPr lang="en-US" altLang="en-US" sz="1350" b="1" dirty="0" smtClean="0">
                <a:solidFill>
                  <a:srgbClr val="002060"/>
                </a:solidFill>
              </a:rPr>
              <a:t>.</a:t>
            </a:r>
          </a:p>
          <a:p>
            <a:pPr>
              <a:spcBef>
                <a:spcPct val="0"/>
              </a:spcBef>
              <a:defRPr/>
            </a:pPr>
            <a:r>
              <a:rPr lang="es-MX" altLang="en-US" sz="1350" b="1" dirty="0" smtClean="0">
                <a:solidFill>
                  <a:srgbClr val="002060"/>
                </a:solidFill>
              </a:rPr>
              <a:t>Asistencia a infinidad de cursos y conferencias de actualización y desarrollo.</a:t>
            </a:r>
            <a:endParaRPr lang="en-US" altLang="en-US" sz="1350" b="1" dirty="0" smtClean="0">
              <a:solidFill>
                <a:srgbClr val="002060"/>
              </a:solidFill>
            </a:endParaRPr>
          </a:p>
          <a:p>
            <a:pPr>
              <a:spcBef>
                <a:spcPct val="0"/>
              </a:spcBef>
              <a:defRPr/>
            </a:pPr>
            <a:r>
              <a:rPr lang="es-MX" altLang="en-US" sz="1350" b="1" dirty="0" smtClean="0">
                <a:solidFill>
                  <a:srgbClr val="002060"/>
                </a:solidFill>
              </a:rPr>
              <a:t>Miembro de las más importantes asociaciones de ciencias, humanidades y negocios.</a:t>
            </a:r>
            <a:endParaRPr lang="en-US" altLang="en-US" sz="1350" b="1" dirty="0" smtClean="0">
              <a:solidFill>
                <a:srgbClr val="002060"/>
              </a:solidFill>
            </a:endParaRPr>
          </a:p>
          <a:p>
            <a:pPr>
              <a:spcBef>
                <a:spcPct val="0"/>
              </a:spcBef>
              <a:buFontTx/>
              <a:buNone/>
              <a:defRPr/>
            </a:pPr>
            <a:r>
              <a:rPr lang="en-US" altLang="en-US" sz="1350" b="1" dirty="0" smtClean="0">
                <a:solidFill>
                  <a:srgbClr val="000066"/>
                </a:solidFill>
              </a:rPr>
              <a:t>		</a:t>
            </a:r>
            <a:r>
              <a:rPr lang="es-MX" altLang="en-US" sz="1350" b="1" u="sng" dirty="0" smtClean="0">
                <a:solidFill>
                  <a:srgbClr val="0070C0"/>
                </a:solidFill>
              </a:rPr>
              <a:t>MISIÓN DE VIDA</a:t>
            </a:r>
            <a:endParaRPr lang="en-US" altLang="en-US" sz="1350" b="1" u="sng" dirty="0" smtClean="0">
              <a:solidFill>
                <a:srgbClr val="0070C0"/>
              </a:solidFill>
            </a:endParaRPr>
          </a:p>
          <a:p>
            <a:pPr>
              <a:spcBef>
                <a:spcPct val="0"/>
              </a:spcBef>
              <a:defRPr/>
            </a:pPr>
            <a:r>
              <a:rPr lang="es-MX" altLang="en-US" sz="1350" b="1" dirty="0" smtClean="0">
                <a:solidFill>
                  <a:srgbClr val="000066"/>
                </a:solidFill>
              </a:rPr>
              <a:t>Desarrollo integral </a:t>
            </a:r>
            <a:r>
              <a:rPr lang="es-MX" altLang="en-US" sz="1350" b="1" dirty="0" smtClean="0">
                <a:solidFill>
                  <a:srgbClr val="002060"/>
                </a:solidFill>
              </a:rPr>
              <a:t>sostenible de la evolución humana.</a:t>
            </a:r>
            <a:endParaRPr lang="en-US" altLang="en-US" sz="1350" b="1" dirty="0" smtClean="0">
              <a:solidFill>
                <a:srgbClr val="002060"/>
              </a:solidFill>
            </a:endParaRPr>
          </a:p>
          <a:p>
            <a:pPr algn="ctr">
              <a:spcBef>
                <a:spcPct val="0"/>
              </a:spcBef>
              <a:buFontTx/>
              <a:buNone/>
              <a:defRPr/>
            </a:pPr>
            <a:endParaRPr lang="en-US" altLang="en-US" sz="1300" dirty="0" smtClean="0">
              <a:solidFill>
                <a:srgbClr val="000066"/>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5124"/>
                                        </p:tgtEl>
                                      </p:cBhvr>
                                      <p:by x="150000" y="150000"/>
                                    </p:animScale>
                                  </p:childTnLst>
                                </p:cTn>
                              </p:par>
                              <p:par>
                                <p:cTn id="7" presetID="3" presetClass="entr" presetSubtype="1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animEffect transition="in" filter="blinds(horizontal)">
                                      <p:cBhvr>
                                        <p:cTn id="9" dur="500"/>
                                        <p:tgtEl>
                                          <p:spTgt spid="5123"/>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5125">
                                            <p:txEl>
                                              <p:pRg st="0" end="0"/>
                                            </p:txEl>
                                          </p:spTgt>
                                        </p:tgtEl>
                                        <p:attrNameLst>
                                          <p:attrName>style.visibility</p:attrName>
                                        </p:attrNameLst>
                                      </p:cBhvr>
                                      <p:to>
                                        <p:strVal val="visible"/>
                                      </p:to>
                                    </p:set>
                                    <p:animEffect transition="in" filter="box(in)">
                                      <p:cBhvr>
                                        <p:cTn id="12" dur="500"/>
                                        <p:tgtEl>
                                          <p:spTgt spid="512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125">
                                            <p:txEl>
                                              <p:pRg st="1" end="1"/>
                                            </p:txEl>
                                          </p:spTgt>
                                        </p:tgtEl>
                                        <p:attrNameLst>
                                          <p:attrName>style.visibility</p:attrName>
                                        </p:attrNameLst>
                                      </p:cBhvr>
                                      <p:to>
                                        <p:strVal val="visible"/>
                                      </p:to>
                                    </p:set>
                                    <p:animEffect transition="in" filter="box(in)">
                                      <p:cBhvr>
                                        <p:cTn id="15" dur="500"/>
                                        <p:tgtEl>
                                          <p:spTgt spid="5125">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125">
                                            <p:txEl>
                                              <p:pRg st="2" end="2"/>
                                            </p:txEl>
                                          </p:spTgt>
                                        </p:tgtEl>
                                        <p:attrNameLst>
                                          <p:attrName>style.visibility</p:attrName>
                                        </p:attrNameLst>
                                      </p:cBhvr>
                                      <p:to>
                                        <p:strVal val="visible"/>
                                      </p:to>
                                    </p:set>
                                    <p:animEffect transition="in" filter="box(in)">
                                      <p:cBhvr>
                                        <p:cTn id="18" dur="500"/>
                                        <p:tgtEl>
                                          <p:spTgt spid="5125">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125">
                                            <p:txEl>
                                              <p:pRg st="3" end="3"/>
                                            </p:txEl>
                                          </p:spTgt>
                                        </p:tgtEl>
                                        <p:attrNameLst>
                                          <p:attrName>style.visibility</p:attrName>
                                        </p:attrNameLst>
                                      </p:cBhvr>
                                      <p:to>
                                        <p:strVal val="visible"/>
                                      </p:to>
                                    </p:set>
                                    <p:animEffect transition="in" filter="box(in)">
                                      <p:cBhvr>
                                        <p:cTn id="21" dur="500"/>
                                        <p:tgtEl>
                                          <p:spTgt spid="5125">
                                            <p:txEl>
                                              <p:pRg st="3" end="3"/>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125">
                                            <p:txEl>
                                              <p:pRg st="4" end="4"/>
                                            </p:txEl>
                                          </p:spTgt>
                                        </p:tgtEl>
                                        <p:attrNameLst>
                                          <p:attrName>style.visibility</p:attrName>
                                        </p:attrNameLst>
                                      </p:cBhvr>
                                      <p:to>
                                        <p:strVal val="visible"/>
                                      </p:to>
                                    </p:set>
                                    <p:animEffect transition="in" filter="box(in)">
                                      <p:cBhvr>
                                        <p:cTn id="24" dur="500"/>
                                        <p:tgtEl>
                                          <p:spTgt spid="5125">
                                            <p:txEl>
                                              <p:pRg st="4" end="4"/>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125">
                                            <p:txEl>
                                              <p:pRg st="5" end="5"/>
                                            </p:txEl>
                                          </p:spTgt>
                                        </p:tgtEl>
                                        <p:attrNameLst>
                                          <p:attrName>style.visibility</p:attrName>
                                        </p:attrNameLst>
                                      </p:cBhvr>
                                      <p:to>
                                        <p:strVal val="visible"/>
                                      </p:to>
                                    </p:set>
                                    <p:animEffect transition="in" filter="box(in)">
                                      <p:cBhvr>
                                        <p:cTn id="27" dur="500"/>
                                        <p:tgtEl>
                                          <p:spTgt spid="5125">
                                            <p:txEl>
                                              <p:pRg st="5" end="5"/>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125">
                                            <p:txEl>
                                              <p:pRg st="6" end="6"/>
                                            </p:txEl>
                                          </p:spTgt>
                                        </p:tgtEl>
                                        <p:attrNameLst>
                                          <p:attrName>style.visibility</p:attrName>
                                        </p:attrNameLst>
                                      </p:cBhvr>
                                      <p:to>
                                        <p:strVal val="visible"/>
                                      </p:to>
                                    </p:set>
                                    <p:animEffect transition="in" filter="box(in)">
                                      <p:cBhvr>
                                        <p:cTn id="30" dur="500"/>
                                        <p:tgtEl>
                                          <p:spTgt spid="5125">
                                            <p:txEl>
                                              <p:pRg st="6" end="6"/>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125">
                                            <p:txEl>
                                              <p:pRg st="7" end="7"/>
                                            </p:txEl>
                                          </p:spTgt>
                                        </p:tgtEl>
                                        <p:attrNameLst>
                                          <p:attrName>style.visibility</p:attrName>
                                        </p:attrNameLst>
                                      </p:cBhvr>
                                      <p:to>
                                        <p:strVal val="visible"/>
                                      </p:to>
                                    </p:set>
                                    <p:animEffect transition="in" filter="box(in)">
                                      <p:cBhvr>
                                        <p:cTn id="33" dur="500"/>
                                        <p:tgtEl>
                                          <p:spTgt spid="5125">
                                            <p:txEl>
                                              <p:pRg st="7" end="7"/>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5125">
                                            <p:txEl>
                                              <p:pRg st="8" end="8"/>
                                            </p:txEl>
                                          </p:spTgt>
                                        </p:tgtEl>
                                        <p:attrNameLst>
                                          <p:attrName>style.visibility</p:attrName>
                                        </p:attrNameLst>
                                      </p:cBhvr>
                                      <p:to>
                                        <p:strVal val="visible"/>
                                      </p:to>
                                    </p:set>
                                    <p:animEffect transition="in" filter="box(in)">
                                      <p:cBhvr>
                                        <p:cTn id="36" dur="500"/>
                                        <p:tgtEl>
                                          <p:spTgt spid="5125">
                                            <p:txEl>
                                              <p:pRg st="8" end="8"/>
                                            </p:tx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125">
                                            <p:txEl>
                                              <p:pRg st="9" end="9"/>
                                            </p:txEl>
                                          </p:spTgt>
                                        </p:tgtEl>
                                        <p:attrNameLst>
                                          <p:attrName>style.visibility</p:attrName>
                                        </p:attrNameLst>
                                      </p:cBhvr>
                                      <p:to>
                                        <p:strVal val="visible"/>
                                      </p:to>
                                    </p:set>
                                    <p:animEffect transition="in" filter="box(in)">
                                      <p:cBhvr>
                                        <p:cTn id="39" dur="500"/>
                                        <p:tgtEl>
                                          <p:spTgt spid="5125">
                                            <p:txEl>
                                              <p:pRg st="9" end="9"/>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125">
                                            <p:txEl>
                                              <p:pRg st="10" end="10"/>
                                            </p:txEl>
                                          </p:spTgt>
                                        </p:tgtEl>
                                        <p:attrNameLst>
                                          <p:attrName>style.visibility</p:attrName>
                                        </p:attrNameLst>
                                      </p:cBhvr>
                                      <p:to>
                                        <p:strVal val="visible"/>
                                      </p:to>
                                    </p:set>
                                    <p:animEffect transition="in" filter="box(in)">
                                      <p:cBhvr>
                                        <p:cTn id="42" dur="500"/>
                                        <p:tgtEl>
                                          <p:spTgt spid="5125">
                                            <p:txEl>
                                              <p:pRg st="10" end="10"/>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125">
                                            <p:txEl>
                                              <p:pRg st="11" end="11"/>
                                            </p:txEl>
                                          </p:spTgt>
                                        </p:tgtEl>
                                        <p:attrNameLst>
                                          <p:attrName>style.visibility</p:attrName>
                                        </p:attrNameLst>
                                      </p:cBhvr>
                                      <p:to>
                                        <p:strVal val="visible"/>
                                      </p:to>
                                    </p:set>
                                    <p:animEffect transition="in" filter="box(in)">
                                      <p:cBhvr>
                                        <p:cTn id="45" dur="500"/>
                                        <p:tgtEl>
                                          <p:spTgt spid="5125">
                                            <p:txEl>
                                              <p:pRg st="11" end="11"/>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125">
                                            <p:txEl>
                                              <p:pRg st="12" end="12"/>
                                            </p:txEl>
                                          </p:spTgt>
                                        </p:tgtEl>
                                        <p:attrNameLst>
                                          <p:attrName>style.visibility</p:attrName>
                                        </p:attrNameLst>
                                      </p:cBhvr>
                                      <p:to>
                                        <p:strVal val="visible"/>
                                      </p:to>
                                    </p:set>
                                    <p:animEffect transition="in" filter="box(in)">
                                      <p:cBhvr>
                                        <p:cTn id="48" dur="500"/>
                                        <p:tgtEl>
                                          <p:spTgt spid="5125">
                                            <p:txEl>
                                              <p:pRg st="12" end="12"/>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5125">
                                            <p:txEl>
                                              <p:pRg st="13" end="13"/>
                                            </p:txEl>
                                          </p:spTgt>
                                        </p:tgtEl>
                                        <p:attrNameLst>
                                          <p:attrName>style.visibility</p:attrName>
                                        </p:attrNameLst>
                                      </p:cBhvr>
                                      <p:to>
                                        <p:strVal val="visible"/>
                                      </p:to>
                                    </p:set>
                                    <p:animEffect transition="in" filter="box(in)">
                                      <p:cBhvr>
                                        <p:cTn id="51" dur="500"/>
                                        <p:tgtEl>
                                          <p:spTgt spid="5125">
                                            <p:txEl>
                                              <p:pRg st="13" end="13"/>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5125">
                                            <p:txEl>
                                              <p:pRg st="14" end="14"/>
                                            </p:txEl>
                                          </p:spTgt>
                                        </p:tgtEl>
                                        <p:attrNameLst>
                                          <p:attrName>style.visibility</p:attrName>
                                        </p:attrNameLst>
                                      </p:cBhvr>
                                      <p:to>
                                        <p:strVal val="visible"/>
                                      </p:to>
                                    </p:set>
                                    <p:animEffect transition="in" filter="box(in)">
                                      <p:cBhvr>
                                        <p:cTn id="54" dur="500"/>
                                        <p:tgtEl>
                                          <p:spTgt spid="5125">
                                            <p:txEl>
                                              <p:pRg st="14" end="14"/>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5125">
                                            <p:txEl>
                                              <p:pRg st="15" end="15"/>
                                            </p:txEl>
                                          </p:spTgt>
                                        </p:tgtEl>
                                        <p:attrNameLst>
                                          <p:attrName>style.visibility</p:attrName>
                                        </p:attrNameLst>
                                      </p:cBhvr>
                                      <p:to>
                                        <p:strVal val="visible"/>
                                      </p:to>
                                    </p:set>
                                    <p:animEffect transition="in" filter="box(in)">
                                      <p:cBhvr>
                                        <p:cTn id="57" dur="500"/>
                                        <p:tgtEl>
                                          <p:spTgt spid="5125">
                                            <p:txEl>
                                              <p:pRg st="15" end="15"/>
                                            </p:txEl>
                                          </p:spTgt>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5125">
                                            <p:txEl>
                                              <p:pRg st="16" end="16"/>
                                            </p:txEl>
                                          </p:spTgt>
                                        </p:tgtEl>
                                        <p:attrNameLst>
                                          <p:attrName>style.visibility</p:attrName>
                                        </p:attrNameLst>
                                      </p:cBhvr>
                                      <p:to>
                                        <p:strVal val="visible"/>
                                      </p:to>
                                    </p:set>
                                    <p:animEffect transition="in" filter="box(in)">
                                      <p:cBhvr>
                                        <p:cTn id="60" dur="500"/>
                                        <p:tgtEl>
                                          <p:spTgt spid="5125">
                                            <p:txEl>
                                              <p:pRg st="16" end="16"/>
                                            </p:txEl>
                                          </p:spTgt>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5125">
                                            <p:txEl>
                                              <p:pRg st="17" end="17"/>
                                            </p:txEl>
                                          </p:spTgt>
                                        </p:tgtEl>
                                        <p:attrNameLst>
                                          <p:attrName>style.visibility</p:attrName>
                                        </p:attrNameLst>
                                      </p:cBhvr>
                                      <p:to>
                                        <p:strVal val="visible"/>
                                      </p:to>
                                    </p:set>
                                    <p:animEffect transition="in" filter="box(in)">
                                      <p:cBhvr>
                                        <p:cTn id="63" dur="500"/>
                                        <p:tgtEl>
                                          <p:spTgt spid="5125">
                                            <p:txEl>
                                              <p:pRg st="17" end="17"/>
                                            </p:txEl>
                                          </p:spTgt>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5125">
                                            <p:txEl>
                                              <p:pRg st="18" end="18"/>
                                            </p:txEl>
                                          </p:spTgt>
                                        </p:tgtEl>
                                        <p:attrNameLst>
                                          <p:attrName>style.visibility</p:attrName>
                                        </p:attrNameLst>
                                      </p:cBhvr>
                                      <p:to>
                                        <p:strVal val="visible"/>
                                      </p:to>
                                    </p:set>
                                    <p:animEffect transition="in" filter="box(in)">
                                      <p:cBhvr>
                                        <p:cTn id="66" dur="500"/>
                                        <p:tgtEl>
                                          <p:spTgt spid="5125">
                                            <p:txEl>
                                              <p:pRg st="18" end="18"/>
                                            </p:txEl>
                                          </p:spTgt>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5125">
                                            <p:txEl>
                                              <p:pRg st="19" end="19"/>
                                            </p:txEl>
                                          </p:spTgt>
                                        </p:tgtEl>
                                        <p:attrNameLst>
                                          <p:attrName>style.visibility</p:attrName>
                                        </p:attrNameLst>
                                      </p:cBhvr>
                                      <p:to>
                                        <p:strVal val="visible"/>
                                      </p:to>
                                    </p:set>
                                    <p:animEffect transition="in" filter="box(in)">
                                      <p:cBhvr>
                                        <p:cTn id="69" dur="500"/>
                                        <p:tgtEl>
                                          <p:spTgt spid="5125">
                                            <p:txEl>
                                              <p:pRg st="19" end="19"/>
                                            </p:txEl>
                                          </p:spTgt>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5125">
                                            <p:txEl>
                                              <p:pRg st="20" end="20"/>
                                            </p:txEl>
                                          </p:spTgt>
                                        </p:tgtEl>
                                        <p:attrNameLst>
                                          <p:attrName>style.visibility</p:attrName>
                                        </p:attrNameLst>
                                      </p:cBhvr>
                                      <p:to>
                                        <p:strVal val="visible"/>
                                      </p:to>
                                    </p:set>
                                    <p:animEffect transition="in" filter="box(in)">
                                      <p:cBhvr>
                                        <p:cTn id="72" dur="500"/>
                                        <p:tgtEl>
                                          <p:spTgt spid="5125">
                                            <p:txEl>
                                              <p:pRg st="20" end="20"/>
                                            </p:txEl>
                                          </p:spTgt>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5125">
                                            <p:txEl>
                                              <p:pRg st="21" end="21"/>
                                            </p:txEl>
                                          </p:spTgt>
                                        </p:tgtEl>
                                        <p:attrNameLst>
                                          <p:attrName>style.visibility</p:attrName>
                                        </p:attrNameLst>
                                      </p:cBhvr>
                                      <p:to>
                                        <p:strVal val="visible"/>
                                      </p:to>
                                    </p:set>
                                    <p:animEffect transition="in" filter="box(in)">
                                      <p:cBhvr>
                                        <p:cTn id="75" dur="500"/>
                                        <p:tgtEl>
                                          <p:spTgt spid="5125">
                                            <p:txEl>
                                              <p:pRg st="21" end="21"/>
                                            </p:txEl>
                                          </p:spTgt>
                                        </p:tgtEl>
                                      </p:cBhvr>
                                    </p:animEffect>
                                  </p:childTnLst>
                                </p:cTn>
                              </p:par>
                              <p:par>
                                <p:cTn id="76" presetID="22" presetClass="emph" presetSubtype="0" fill="hold" grpId="0" nodeType="withEffect">
                                  <p:stCondLst>
                                    <p:cond delay="0"/>
                                  </p:stCondLst>
                                  <p:childTnLst>
                                    <p:animClr clrSpc="hsl" dir="cw">
                                      <p:cBhvr override="childStyle">
                                        <p:cTn id="77" dur="500" fill="hold"/>
                                        <p:tgtEl>
                                          <p:spTgt spid="5122">
                                            <p:txEl>
                                              <p:pRg st="0" end="0"/>
                                            </p:txEl>
                                          </p:spTgt>
                                        </p:tgtEl>
                                        <p:attrNameLst>
                                          <p:attrName>style.color</p:attrName>
                                        </p:attrNameLst>
                                      </p:cBhvr>
                                      <p:by>
                                        <p:hsl h="-7200000" s="0" l="0"/>
                                      </p:by>
                                    </p:animClr>
                                    <p:animClr clrSpc="hsl" dir="cw">
                                      <p:cBhvr>
                                        <p:cTn id="78" dur="500" fill="hold"/>
                                        <p:tgtEl>
                                          <p:spTgt spid="5122">
                                            <p:txEl>
                                              <p:pRg st="0" end="0"/>
                                            </p:txEl>
                                          </p:spTgt>
                                        </p:tgtEl>
                                        <p:attrNameLst>
                                          <p:attrName>fillcolor</p:attrName>
                                        </p:attrNameLst>
                                      </p:cBhvr>
                                      <p:by>
                                        <p:hsl h="-7200000" s="0" l="0"/>
                                      </p:by>
                                    </p:animClr>
                                    <p:animClr clrSpc="hsl" dir="cw">
                                      <p:cBhvr>
                                        <p:cTn id="79" dur="500" fill="hold"/>
                                        <p:tgtEl>
                                          <p:spTgt spid="5122">
                                            <p:txEl>
                                              <p:pRg st="0" end="0"/>
                                            </p:txEl>
                                          </p:spTgt>
                                        </p:tgtEl>
                                        <p:attrNameLst>
                                          <p:attrName>stroke.color</p:attrName>
                                        </p:attrNameLst>
                                      </p:cBhvr>
                                      <p:by>
                                        <p:hsl h="-7200000" s="0" l="0"/>
                                      </p:by>
                                    </p:animClr>
                                    <p:set>
                                      <p:cBhvr>
                                        <p:cTn id="80" dur="500" fill="hold"/>
                                        <p:tgtEl>
                                          <p:spTgt spid="5122">
                                            <p:txEl>
                                              <p:pRg st="0" end="0"/>
                                            </p:txEl>
                                          </p:spTgt>
                                        </p:tgtEl>
                                        <p:attrNameLst>
                                          <p:attrName>fill.type</p:attrName>
                                        </p:attrNameLst>
                                      </p:cBhvr>
                                      <p:to>
                                        <p:strVal val="solid"/>
                                      </p:to>
                                    </p:set>
                                  </p:childTnLst>
                                </p:cTn>
                              </p:par>
                              <p:par>
                                <p:cTn id="81" presetID="22" presetClass="emph" presetSubtype="0" fill="hold" grpId="0" nodeType="withEffect">
                                  <p:stCondLst>
                                    <p:cond delay="0"/>
                                  </p:stCondLst>
                                  <p:childTnLst>
                                    <p:animClr clrSpc="hsl" dir="cw">
                                      <p:cBhvr override="childStyle">
                                        <p:cTn id="82" dur="500" fill="hold"/>
                                        <p:tgtEl>
                                          <p:spTgt spid="5122">
                                            <p:txEl>
                                              <p:pRg st="1" end="1"/>
                                            </p:txEl>
                                          </p:spTgt>
                                        </p:tgtEl>
                                        <p:attrNameLst>
                                          <p:attrName>style.color</p:attrName>
                                        </p:attrNameLst>
                                      </p:cBhvr>
                                      <p:by>
                                        <p:hsl h="-7200000" s="0" l="0"/>
                                      </p:by>
                                    </p:animClr>
                                    <p:animClr clrSpc="hsl" dir="cw">
                                      <p:cBhvr>
                                        <p:cTn id="83" dur="500" fill="hold"/>
                                        <p:tgtEl>
                                          <p:spTgt spid="5122">
                                            <p:txEl>
                                              <p:pRg st="1" end="1"/>
                                            </p:txEl>
                                          </p:spTgt>
                                        </p:tgtEl>
                                        <p:attrNameLst>
                                          <p:attrName>fillcolor</p:attrName>
                                        </p:attrNameLst>
                                      </p:cBhvr>
                                      <p:by>
                                        <p:hsl h="-7200000" s="0" l="0"/>
                                      </p:by>
                                    </p:animClr>
                                    <p:animClr clrSpc="hsl" dir="cw">
                                      <p:cBhvr>
                                        <p:cTn id="84" dur="500" fill="hold"/>
                                        <p:tgtEl>
                                          <p:spTgt spid="5122">
                                            <p:txEl>
                                              <p:pRg st="1" end="1"/>
                                            </p:txEl>
                                          </p:spTgt>
                                        </p:tgtEl>
                                        <p:attrNameLst>
                                          <p:attrName>stroke.color</p:attrName>
                                        </p:attrNameLst>
                                      </p:cBhvr>
                                      <p:by>
                                        <p:hsl h="-7200000" s="0" l="0"/>
                                      </p:by>
                                    </p:animClr>
                                    <p:set>
                                      <p:cBhvr>
                                        <p:cTn id="85" dur="500" fill="hold"/>
                                        <p:tgtEl>
                                          <p:spTgt spid="5122">
                                            <p:txEl>
                                              <p:pRg st="1" end="1"/>
                                            </p:txEl>
                                          </p:spTgt>
                                        </p:tgtEl>
                                        <p:attrNameLst>
                                          <p:attrName>fill.type</p:attrName>
                                        </p:attrNameLst>
                                      </p:cBhvr>
                                      <p:to>
                                        <p:strVal val="solid"/>
                                      </p:to>
                                    </p:set>
                                  </p:childTnLst>
                                </p:cTn>
                              </p:par>
                              <p:par>
                                <p:cTn id="86" presetID="22" presetClass="emph" presetSubtype="0" fill="hold" grpId="0" nodeType="withEffect">
                                  <p:stCondLst>
                                    <p:cond delay="0"/>
                                  </p:stCondLst>
                                  <p:childTnLst>
                                    <p:animClr clrSpc="hsl" dir="cw">
                                      <p:cBhvr override="childStyle">
                                        <p:cTn id="87" dur="500" fill="hold"/>
                                        <p:tgtEl>
                                          <p:spTgt spid="5122">
                                            <p:txEl>
                                              <p:pRg st="2" end="2"/>
                                            </p:txEl>
                                          </p:spTgt>
                                        </p:tgtEl>
                                        <p:attrNameLst>
                                          <p:attrName>style.color</p:attrName>
                                        </p:attrNameLst>
                                      </p:cBhvr>
                                      <p:by>
                                        <p:hsl h="-7200000" s="0" l="0"/>
                                      </p:by>
                                    </p:animClr>
                                    <p:animClr clrSpc="hsl" dir="cw">
                                      <p:cBhvr>
                                        <p:cTn id="88" dur="500" fill="hold"/>
                                        <p:tgtEl>
                                          <p:spTgt spid="5122">
                                            <p:txEl>
                                              <p:pRg st="2" end="2"/>
                                            </p:txEl>
                                          </p:spTgt>
                                        </p:tgtEl>
                                        <p:attrNameLst>
                                          <p:attrName>fillcolor</p:attrName>
                                        </p:attrNameLst>
                                      </p:cBhvr>
                                      <p:by>
                                        <p:hsl h="-7200000" s="0" l="0"/>
                                      </p:by>
                                    </p:animClr>
                                    <p:animClr clrSpc="hsl" dir="cw">
                                      <p:cBhvr>
                                        <p:cTn id="89" dur="500" fill="hold"/>
                                        <p:tgtEl>
                                          <p:spTgt spid="5122">
                                            <p:txEl>
                                              <p:pRg st="2" end="2"/>
                                            </p:txEl>
                                          </p:spTgt>
                                        </p:tgtEl>
                                        <p:attrNameLst>
                                          <p:attrName>stroke.color</p:attrName>
                                        </p:attrNameLst>
                                      </p:cBhvr>
                                      <p:by>
                                        <p:hsl h="-7200000" s="0" l="0"/>
                                      </p:by>
                                    </p:animClr>
                                    <p:set>
                                      <p:cBhvr>
                                        <p:cTn id="90" dur="500" fill="hold"/>
                                        <p:tgtEl>
                                          <p:spTgt spid="512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P spid="512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676400" y="228600"/>
            <a:ext cx="7620000" cy="6553200"/>
          </a:xfrm>
          <a:ln w="76200" cmpd="tri">
            <a:noFill/>
            <a:miter lim="800000"/>
            <a:headEnd/>
            <a:tailEnd/>
          </a:ln>
        </p:spPr>
        <p:txBody>
          <a:bodyPr anchor="ctr">
            <a:normAutofit lnSpcReduction="10000"/>
          </a:bodyPr>
          <a:lstStyle/>
          <a:p>
            <a:pPr eaLnBrk="1" hangingPunct="1">
              <a:lnSpc>
                <a:spcPct val="80000"/>
              </a:lnSpc>
            </a:pPr>
            <a:r>
              <a:rPr lang="es-MX" altLang="en-US" sz="1700" b="1" dirty="0" smtClean="0">
                <a:solidFill>
                  <a:srgbClr val="000066"/>
                </a:solidFill>
              </a:rPr>
              <a:t>Espiritual:	Nivel de trascendencia e integración como ser 			humano.</a:t>
            </a:r>
          </a:p>
          <a:p>
            <a:pPr eaLnBrk="1" hangingPunct="1">
              <a:lnSpc>
                <a:spcPct val="80000"/>
              </a:lnSpc>
            </a:pPr>
            <a:r>
              <a:rPr lang="es-MX" altLang="en-US" sz="1700" b="1" dirty="0" smtClean="0">
                <a:solidFill>
                  <a:srgbClr val="000066"/>
                </a:solidFill>
              </a:rPr>
              <a:t>Económico:	Grado en que tengo resueltas mis necesidades 			de casa, alimentación, educación, salud, etc.</a:t>
            </a:r>
          </a:p>
          <a:p>
            <a:pPr eaLnBrk="1" hangingPunct="1">
              <a:lnSpc>
                <a:spcPct val="80000"/>
              </a:lnSpc>
            </a:pPr>
            <a:r>
              <a:rPr lang="es-MX" altLang="en-US" sz="1700" b="1" dirty="0" smtClean="0">
                <a:solidFill>
                  <a:srgbClr val="000066"/>
                </a:solidFill>
              </a:rPr>
              <a:t>Laboral:	Grado en que me gusta y disfruto mi trabajo.</a:t>
            </a:r>
          </a:p>
          <a:p>
            <a:pPr eaLnBrk="1" hangingPunct="1">
              <a:lnSpc>
                <a:spcPct val="80000"/>
              </a:lnSpc>
            </a:pPr>
            <a:r>
              <a:rPr lang="es-MX" altLang="en-US" sz="1700" b="1" dirty="0" smtClean="0">
                <a:solidFill>
                  <a:srgbClr val="000066"/>
                </a:solidFill>
              </a:rPr>
              <a:t>Familiar:	Grado de satisfacción y orgullo. Confianza y 			alegría de pertenecer a mi grupo familiar.</a:t>
            </a:r>
          </a:p>
          <a:p>
            <a:pPr eaLnBrk="1" hangingPunct="1">
              <a:lnSpc>
                <a:spcPct val="80000"/>
              </a:lnSpc>
            </a:pPr>
            <a:r>
              <a:rPr lang="es-MX" altLang="en-US" sz="1700" b="1" dirty="0" smtClean="0">
                <a:solidFill>
                  <a:srgbClr val="000066"/>
                </a:solidFill>
              </a:rPr>
              <a:t>Sexual:	Grado en que disfruto mis relaciones sexuales 			sin temor, vergüenza o culpa, motivándome a la 			productividad.</a:t>
            </a:r>
          </a:p>
          <a:p>
            <a:pPr eaLnBrk="1" hangingPunct="1">
              <a:lnSpc>
                <a:spcPct val="80000"/>
              </a:lnSpc>
            </a:pPr>
            <a:r>
              <a:rPr lang="es-MX" altLang="en-US" sz="1700" b="1" dirty="0" smtClean="0">
                <a:solidFill>
                  <a:srgbClr val="000066"/>
                </a:solidFill>
              </a:rPr>
              <a:t>Intelectual:	Grado de sistematización y organización con el 			que ejerzo mi capacidad de planeación, 				concentración,  memoria y retención para llevar 			a cabo cada una de mis actividades.</a:t>
            </a:r>
          </a:p>
          <a:p>
            <a:pPr eaLnBrk="1" hangingPunct="1">
              <a:lnSpc>
                <a:spcPct val="80000"/>
              </a:lnSpc>
            </a:pPr>
            <a:r>
              <a:rPr lang="es-MX" altLang="en-US" sz="1700" b="1" dirty="0" smtClean="0">
                <a:solidFill>
                  <a:srgbClr val="000066"/>
                </a:solidFill>
              </a:rPr>
              <a:t>Social:	La capacidad de establecer relaciones 				interpersonales satisfactorias  además de las que se 			tienen en el ámbito familiar.</a:t>
            </a:r>
          </a:p>
          <a:p>
            <a:pPr eaLnBrk="1" hangingPunct="1">
              <a:lnSpc>
                <a:spcPct val="80000"/>
              </a:lnSpc>
            </a:pPr>
            <a:r>
              <a:rPr lang="es-MX" altLang="en-US" sz="1700" b="1" dirty="0" smtClean="0">
                <a:solidFill>
                  <a:srgbClr val="000066"/>
                </a:solidFill>
              </a:rPr>
              <a:t>Físico:	Grado de satisfacción por mis rasgos físico, como 		 	peso, estatura color de piel, etc. Y mí estado general 			de salud.</a:t>
            </a:r>
          </a:p>
          <a:p>
            <a:pPr eaLnBrk="1" hangingPunct="1">
              <a:lnSpc>
                <a:spcPct val="80000"/>
              </a:lnSpc>
            </a:pPr>
            <a:r>
              <a:rPr lang="es-MX" altLang="en-US" sz="1700" b="1" dirty="0" smtClean="0">
                <a:solidFill>
                  <a:srgbClr val="000066"/>
                </a:solidFill>
              </a:rPr>
              <a:t>Cultural:	Saber, conocer y aceptar las raíces de las  que 			provengo. Así como las costumbres propias de mi 			medio.</a:t>
            </a:r>
          </a:p>
          <a:p>
            <a:pPr eaLnBrk="1" hangingPunct="1">
              <a:lnSpc>
                <a:spcPct val="80000"/>
              </a:lnSpc>
            </a:pPr>
            <a:r>
              <a:rPr lang="es-MX" altLang="en-US" sz="1700" b="1" dirty="0" smtClean="0">
                <a:solidFill>
                  <a:srgbClr val="000066"/>
                </a:solidFill>
              </a:rPr>
              <a:t>Emocional:	Grado de bienestar comodidad y satisfacción que me 		permito vivir en cada una de las actividades y 			momentos de mi vida, facilitando el manejo de las 			tensiones y frustraciones diarias.</a:t>
            </a:r>
          </a:p>
          <a:p>
            <a:pPr eaLnBrk="1" hangingPunct="1">
              <a:lnSpc>
                <a:spcPct val="80000"/>
              </a:lnSpc>
            </a:pPr>
            <a:r>
              <a:rPr lang="es-MX" altLang="en-US" sz="1700" b="1" dirty="0" smtClean="0">
                <a:solidFill>
                  <a:srgbClr val="000066"/>
                </a:solidFill>
              </a:rPr>
              <a:t>Recreativo:	Sensación de satisfacción por la manera en que 			utilizo  mí tiempo libre.</a:t>
            </a:r>
            <a:endParaRPr lang="en-US" altLang="en-US" sz="1700" b="1" dirty="0" smtClean="0">
              <a:solidFill>
                <a:srgbClr val="000066"/>
              </a:solidFill>
            </a:endParaRP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54980" y="-1869618"/>
            <a:ext cx="359102" cy="4294538"/>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477844"/>
            <a:ext cx="969077" cy="846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chilly" dir="t">
              <a:rot lat="0" lon="0" rev="18480000"/>
            </a:lightRig>
          </a:scene3d>
          <a:sp3d prstMaterial="clear">
            <a:bevelT h="63500"/>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down)">
                                      <p:cBhvr>
                                        <p:cTn id="7" dur="870">
                                          <p:stCondLst>
                                            <p:cond delay="0"/>
                                          </p:stCondLst>
                                        </p:cTn>
                                        <p:tgtEl>
                                          <p:spTgt spid="36867"/>
                                        </p:tgtEl>
                                      </p:cBhvr>
                                    </p:animEffect>
                                    <p:anim calcmode="lin" valueType="num">
                                      <p:cBhvr>
                                        <p:cTn id="8" dur="2733" tmFilter="0,0; 0.14,0.36; 0.43,0.73; 0.71,0.91; 1.0,1.0">
                                          <p:stCondLst>
                                            <p:cond delay="0"/>
                                          </p:stCondLst>
                                        </p:cTn>
                                        <p:tgtEl>
                                          <p:spTgt spid="36867"/>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6867"/>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6867"/>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6867"/>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6867"/>
                                        </p:tgtEl>
                                        <p:attrNameLst>
                                          <p:attrName>ppt_y</p:attrName>
                                        </p:attrNameLst>
                                      </p:cBhvr>
                                      <p:tavLst>
                                        <p:tav tm="0" fmla="#ppt_y-sin(pi*$)/81">
                                          <p:val>
                                            <p:fltVal val="0"/>
                                          </p:val>
                                        </p:tav>
                                        <p:tav tm="100000">
                                          <p:val>
                                            <p:fltVal val="1"/>
                                          </p:val>
                                        </p:tav>
                                      </p:tavLst>
                                    </p:anim>
                                    <p:animScale>
                                      <p:cBhvr>
                                        <p:cTn id="13" dur="39">
                                          <p:stCondLst>
                                            <p:cond delay="975"/>
                                          </p:stCondLst>
                                        </p:cTn>
                                        <p:tgtEl>
                                          <p:spTgt spid="36867"/>
                                        </p:tgtEl>
                                      </p:cBhvr>
                                      <p:to x="100000" y="60000"/>
                                    </p:animScale>
                                    <p:animScale>
                                      <p:cBhvr>
                                        <p:cTn id="14" dur="249" decel="50000">
                                          <p:stCondLst>
                                            <p:cond delay="1014"/>
                                          </p:stCondLst>
                                        </p:cTn>
                                        <p:tgtEl>
                                          <p:spTgt spid="36867"/>
                                        </p:tgtEl>
                                      </p:cBhvr>
                                      <p:to x="100000" y="100000"/>
                                    </p:animScale>
                                    <p:animScale>
                                      <p:cBhvr>
                                        <p:cTn id="15" dur="39">
                                          <p:stCondLst>
                                            <p:cond delay="1968"/>
                                          </p:stCondLst>
                                        </p:cTn>
                                        <p:tgtEl>
                                          <p:spTgt spid="36867"/>
                                        </p:tgtEl>
                                      </p:cBhvr>
                                      <p:to x="100000" y="80000"/>
                                    </p:animScale>
                                    <p:animScale>
                                      <p:cBhvr>
                                        <p:cTn id="16" dur="249" decel="50000">
                                          <p:stCondLst>
                                            <p:cond delay="2007"/>
                                          </p:stCondLst>
                                        </p:cTn>
                                        <p:tgtEl>
                                          <p:spTgt spid="36867"/>
                                        </p:tgtEl>
                                      </p:cBhvr>
                                      <p:to x="100000" y="100000"/>
                                    </p:animScale>
                                    <p:animScale>
                                      <p:cBhvr>
                                        <p:cTn id="17" dur="39">
                                          <p:stCondLst>
                                            <p:cond delay="2463"/>
                                          </p:stCondLst>
                                        </p:cTn>
                                        <p:tgtEl>
                                          <p:spTgt spid="36867"/>
                                        </p:tgtEl>
                                      </p:cBhvr>
                                      <p:to x="100000" y="90000"/>
                                    </p:animScale>
                                    <p:animScale>
                                      <p:cBhvr>
                                        <p:cTn id="18" dur="249" decel="50000">
                                          <p:stCondLst>
                                            <p:cond delay="2502"/>
                                          </p:stCondLst>
                                        </p:cTn>
                                        <p:tgtEl>
                                          <p:spTgt spid="36867"/>
                                        </p:tgtEl>
                                      </p:cBhvr>
                                      <p:to x="100000" y="100000"/>
                                    </p:animScale>
                                    <p:animScale>
                                      <p:cBhvr>
                                        <p:cTn id="19" dur="39">
                                          <p:stCondLst>
                                            <p:cond delay="2712"/>
                                          </p:stCondLst>
                                        </p:cTn>
                                        <p:tgtEl>
                                          <p:spTgt spid="36867"/>
                                        </p:tgtEl>
                                      </p:cBhvr>
                                      <p:to x="100000" y="95000"/>
                                    </p:animScale>
                                    <p:animScale>
                                      <p:cBhvr>
                                        <p:cTn id="20" dur="249" decel="50000">
                                          <p:stCondLst>
                                            <p:cond delay="2751"/>
                                          </p:stCondLst>
                                        </p:cTn>
                                        <p:tgtEl>
                                          <p:spTgt spid="36867"/>
                                        </p:tgtEl>
                                      </p:cBhvr>
                                      <p:to x="100000" y="100000"/>
                                    </p:animScale>
                                  </p:childTnLst>
                                </p:cTn>
                              </p:par>
                              <p:par>
                                <p:cTn id="21" presetID="21" presetClass="emph" presetSubtype="0" fill="hold" grpId="0" nodeType="withEffect">
                                  <p:stCondLst>
                                    <p:cond delay="0"/>
                                  </p:stCondLst>
                                  <p:childTnLst>
                                    <p:animClr clrSpc="hsl" dir="cw">
                                      <p:cBhvr override="childStyle">
                                        <p:cTn id="22" dur="500" fill="hold"/>
                                        <p:tgtEl>
                                          <p:spTgt spid="36866">
                                            <p:txEl>
                                              <p:pRg st="0" end="0"/>
                                            </p:txEl>
                                          </p:spTgt>
                                        </p:tgtEl>
                                        <p:attrNameLst>
                                          <p:attrName>style.color</p:attrName>
                                        </p:attrNameLst>
                                      </p:cBhvr>
                                      <p:by>
                                        <p:hsl h="7200000" s="0" l="0"/>
                                      </p:by>
                                    </p:animClr>
                                    <p:animClr clrSpc="hsl" dir="cw">
                                      <p:cBhvr>
                                        <p:cTn id="23" dur="500" fill="hold"/>
                                        <p:tgtEl>
                                          <p:spTgt spid="36866">
                                            <p:txEl>
                                              <p:pRg st="0" end="0"/>
                                            </p:txEl>
                                          </p:spTgt>
                                        </p:tgtEl>
                                        <p:attrNameLst>
                                          <p:attrName>fillcolor</p:attrName>
                                        </p:attrNameLst>
                                      </p:cBhvr>
                                      <p:by>
                                        <p:hsl h="7200000" s="0" l="0"/>
                                      </p:by>
                                    </p:animClr>
                                    <p:animClr clrSpc="hsl" dir="cw">
                                      <p:cBhvr>
                                        <p:cTn id="24" dur="500" fill="hold"/>
                                        <p:tgtEl>
                                          <p:spTgt spid="36866">
                                            <p:txEl>
                                              <p:pRg st="0" end="0"/>
                                            </p:txEl>
                                          </p:spTgt>
                                        </p:tgtEl>
                                        <p:attrNameLst>
                                          <p:attrName>stroke.color</p:attrName>
                                        </p:attrNameLst>
                                      </p:cBhvr>
                                      <p:by>
                                        <p:hsl h="7200000" s="0" l="0"/>
                                      </p:by>
                                    </p:animClr>
                                    <p:set>
                                      <p:cBhvr>
                                        <p:cTn id="25" dur="500" fill="hold"/>
                                        <p:tgtEl>
                                          <p:spTgt spid="36866">
                                            <p:txEl>
                                              <p:pRg st="0" end="0"/>
                                            </p:txEl>
                                          </p:spTgt>
                                        </p:tgtEl>
                                        <p:attrNameLst>
                                          <p:attrName>fill.type</p:attrName>
                                        </p:attrNameLst>
                                      </p:cBhvr>
                                      <p:to>
                                        <p:strVal val="solid"/>
                                      </p:to>
                                    </p:set>
                                  </p:childTnLst>
                                </p:cTn>
                              </p:par>
                              <p:par>
                                <p:cTn id="26" presetID="21" presetClass="emph" presetSubtype="0" fill="hold" grpId="0" nodeType="withEffect">
                                  <p:stCondLst>
                                    <p:cond delay="0"/>
                                  </p:stCondLst>
                                  <p:childTnLst>
                                    <p:animClr clrSpc="hsl" dir="cw">
                                      <p:cBhvr override="childStyle">
                                        <p:cTn id="27" dur="500" fill="hold"/>
                                        <p:tgtEl>
                                          <p:spTgt spid="36866">
                                            <p:txEl>
                                              <p:pRg st="1" end="1"/>
                                            </p:txEl>
                                          </p:spTgt>
                                        </p:tgtEl>
                                        <p:attrNameLst>
                                          <p:attrName>style.color</p:attrName>
                                        </p:attrNameLst>
                                      </p:cBhvr>
                                      <p:by>
                                        <p:hsl h="7200000" s="0" l="0"/>
                                      </p:by>
                                    </p:animClr>
                                    <p:animClr clrSpc="hsl" dir="cw">
                                      <p:cBhvr>
                                        <p:cTn id="28" dur="500" fill="hold"/>
                                        <p:tgtEl>
                                          <p:spTgt spid="36866">
                                            <p:txEl>
                                              <p:pRg st="1" end="1"/>
                                            </p:txEl>
                                          </p:spTgt>
                                        </p:tgtEl>
                                        <p:attrNameLst>
                                          <p:attrName>fillcolor</p:attrName>
                                        </p:attrNameLst>
                                      </p:cBhvr>
                                      <p:by>
                                        <p:hsl h="7200000" s="0" l="0"/>
                                      </p:by>
                                    </p:animClr>
                                    <p:animClr clrSpc="hsl" dir="cw">
                                      <p:cBhvr>
                                        <p:cTn id="29" dur="500" fill="hold"/>
                                        <p:tgtEl>
                                          <p:spTgt spid="36866">
                                            <p:txEl>
                                              <p:pRg st="1" end="1"/>
                                            </p:txEl>
                                          </p:spTgt>
                                        </p:tgtEl>
                                        <p:attrNameLst>
                                          <p:attrName>stroke.color</p:attrName>
                                        </p:attrNameLst>
                                      </p:cBhvr>
                                      <p:by>
                                        <p:hsl h="7200000" s="0" l="0"/>
                                      </p:by>
                                    </p:animClr>
                                    <p:set>
                                      <p:cBhvr>
                                        <p:cTn id="30" dur="500" fill="hold"/>
                                        <p:tgtEl>
                                          <p:spTgt spid="36866">
                                            <p:txEl>
                                              <p:pRg st="1" end="1"/>
                                            </p:txEl>
                                          </p:spTgt>
                                        </p:tgtEl>
                                        <p:attrNameLst>
                                          <p:attrName>fill.type</p:attrName>
                                        </p:attrNameLst>
                                      </p:cBhvr>
                                      <p:to>
                                        <p:strVal val="solid"/>
                                      </p:to>
                                    </p:set>
                                  </p:childTnLst>
                                </p:cTn>
                              </p:par>
                              <p:par>
                                <p:cTn id="31" presetID="21" presetClass="emph" presetSubtype="0" fill="hold" grpId="0" nodeType="withEffect">
                                  <p:stCondLst>
                                    <p:cond delay="0"/>
                                  </p:stCondLst>
                                  <p:childTnLst>
                                    <p:animClr clrSpc="hsl" dir="cw">
                                      <p:cBhvr override="childStyle">
                                        <p:cTn id="32" dur="500" fill="hold"/>
                                        <p:tgtEl>
                                          <p:spTgt spid="36866">
                                            <p:txEl>
                                              <p:pRg st="2" end="2"/>
                                            </p:txEl>
                                          </p:spTgt>
                                        </p:tgtEl>
                                        <p:attrNameLst>
                                          <p:attrName>style.color</p:attrName>
                                        </p:attrNameLst>
                                      </p:cBhvr>
                                      <p:by>
                                        <p:hsl h="7200000" s="0" l="0"/>
                                      </p:by>
                                    </p:animClr>
                                    <p:animClr clrSpc="hsl" dir="cw">
                                      <p:cBhvr>
                                        <p:cTn id="33" dur="500" fill="hold"/>
                                        <p:tgtEl>
                                          <p:spTgt spid="36866">
                                            <p:txEl>
                                              <p:pRg st="2" end="2"/>
                                            </p:txEl>
                                          </p:spTgt>
                                        </p:tgtEl>
                                        <p:attrNameLst>
                                          <p:attrName>fillcolor</p:attrName>
                                        </p:attrNameLst>
                                      </p:cBhvr>
                                      <p:by>
                                        <p:hsl h="7200000" s="0" l="0"/>
                                      </p:by>
                                    </p:animClr>
                                    <p:animClr clrSpc="hsl" dir="cw">
                                      <p:cBhvr>
                                        <p:cTn id="34" dur="500" fill="hold"/>
                                        <p:tgtEl>
                                          <p:spTgt spid="36866">
                                            <p:txEl>
                                              <p:pRg st="2" end="2"/>
                                            </p:txEl>
                                          </p:spTgt>
                                        </p:tgtEl>
                                        <p:attrNameLst>
                                          <p:attrName>stroke.color</p:attrName>
                                        </p:attrNameLst>
                                      </p:cBhvr>
                                      <p:by>
                                        <p:hsl h="7200000" s="0" l="0"/>
                                      </p:by>
                                    </p:animClr>
                                    <p:set>
                                      <p:cBhvr>
                                        <p:cTn id="35" dur="500" fill="hold"/>
                                        <p:tgtEl>
                                          <p:spTgt spid="36866">
                                            <p:txEl>
                                              <p:pRg st="2" end="2"/>
                                            </p:txEl>
                                          </p:spTgt>
                                        </p:tgtEl>
                                        <p:attrNameLst>
                                          <p:attrName>fill.type</p:attrName>
                                        </p:attrNameLst>
                                      </p:cBhvr>
                                      <p:to>
                                        <p:strVal val="solid"/>
                                      </p:to>
                                    </p:set>
                                  </p:childTnLst>
                                </p:cTn>
                              </p:par>
                              <p:par>
                                <p:cTn id="36" presetID="21" presetClass="emph" presetSubtype="0" fill="hold" grpId="0" nodeType="withEffect">
                                  <p:stCondLst>
                                    <p:cond delay="0"/>
                                  </p:stCondLst>
                                  <p:childTnLst>
                                    <p:animClr clrSpc="hsl" dir="cw">
                                      <p:cBhvr override="childStyle">
                                        <p:cTn id="37" dur="500" fill="hold"/>
                                        <p:tgtEl>
                                          <p:spTgt spid="36866">
                                            <p:txEl>
                                              <p:pRg st="3" end="3"/>
                                            </p:txEl>
                                          </p:spTgt>
                                        </p:tgtEl>
                                        <p:attrNameLst>
                                          <p:attrName>style.color</p:attrName>
                                        </p:attrNameLst>
                                      </p:cBhvr>
                                      <p:by>
                                        <p:hsl h="7200000" s="0" l="0"/>
                                      </p:by>
                                    </p:animClr>
                                    <p:animClr clrSpc="hsl" dir="cw">
                                      <p:cBhvr>
                                        <p:cTn id="38" dur="500" fill="hold"/>
                                        <p:tgtEl>
                                          <p:spTgt spid="36866">
                                            <p:txEl>
                                              <p:pRg st="3" end="3"/>
                                            </p:txEl>
                                          </p:spTgt>
                                        </p:tgtEl>
                                        <p:attrNameLst>
                                          <p:attrName>fillcolor</p:attrName>
                                        </p:attrNameLst>
                                      </p:cBhvr>
                                      <p:by>
                                        <p:hsl h="7200000" s="0" l="0"/>
                                      </p:by>
                                    </p:animClr>
                                    <p:animClr clrSpc="hsl" dir="cw">
                                      <p:cBhvr>
                                        <p:cTn id="39" dur="500" fill="hold"/>
                                        <p:tgtEl>
                                          <p:spTgt spid="36866">
                                            <p:txEl>
                                              <p:pRg st="3" end="3"/>
                                            </p:txEl>
                                          </p:spTgt>
                                        </p:tgtEl>
                                        <p:attrNameLst>
                                          <p:attrName>stroke.color</p:attrName>
                                        </p:attrNameLst>
                                      </p:cBhvr>
                                      <p:by>
                                        <p:hsl h="7200000" s="0" l="0"/>
                                      </p:by>
                                    </p:animClr>
                                    <p:set>
                                      <p:cBhvr>
                                        <p:cTn id="40" dur="500" fill="hold"/>
                                        <p:tgtEl>
                                          <p:spTgt spid="36866">
                                            <p:txEl>
                                              <p:pRg st="3" end="3"/>
                                            </p:txEl>
                                          </p:spTgt>
                                        </p:tgtEl>
                                        <p:attrNameLst>
                                          <p:attrName>fill.type</p:attrName>
                                        </p:attrNameLst>
                                      </p:cBhvr>
                                      <p:to>
                                        <p:strVal val="solid"/>
                                      </p:to>
                                    </p:set>
                                  </p:childTnLst>
                                </p:cTn>
                              </p:par>
                              <p:par>
                                <p:cTn id="41" presetID="21" presetClass="emph" presetSubtype="0" fill="hold" grpId="0" nodeType="withEffect">
                                  <p:stCondLst>
                                    <p:cond delay="0"/>
                                  </p:stCondLst>
                                  <p:childTnLst>
                                    <p:animClr clrSpc="hsl" dir="cw">
                                      <p:cBhvr override="childStyle">
                                        <p:cTn id="42" dur="500" fill="hold"/>
                                        <p:tgtEl>
                                          <p:spTgt spid="36866">
                                            <p:txEl>
                                              <p:pRg st="4" end="4"/>
                                            </p:txEl>
                                          </p:spTgt>
                                        </p:tgtEl>
                                        <p:attrNameLst>
                                          <p:attrName>style.color</p:attrName>
                                        </p:attrNameLst>
                                      </p:cBhvr>
                                      <p:by>
                                        <p:hsl h="7200000" s="0" l="0"/>
                                      </p:by>
                                    </p:animClr>
                                    <p:animClr clrSpc="hsl" dir="cw">
                                      <p:cBhvr>
                                        <p:cTn id="43" dur="500" fill="hold"/>
                                        <p:tgtEl>
                                          <p:spTgt spid="36866">
                                            <p:txEl>
                                              <p:pRg st="4" end="4"/>
                                            </p:txEl>
                                          </p:spTgt>
                                        </p:tgtEl>
                                        <p:attrNameLst>
                                          <p:attrName>fillcolor</p:attrName>
                                        </p:attrNameLst>
                                      </p:cBhvr>
                                      <p:by>
                                        <p:hsl h="7200000" s="0" l="0"/>
                                      </p:by>
                                    </p:animClr>
                                    <p:animClr clrSpc="hsl" dir="cw">
                                      <p:cBhvr>
                                        <p:cTn id="44" dur="500" fill="hold"/>
                                        <p:tgtEl>
                                          <p:spTgt spid="36866">
                                            <p:txEl>
                                              <p:pRg st="4" end="4"/>
                                            </p:txEl>
                                          </p:spTgt>
                                        </p:tgtEl>
                                        <p:attrNameLst>
                                          <p:attrName>stroke.color</p:attrName>
                                        </p:attrNameLst>
                                      </p:cBhvr>
                                      <p:by>
                                        <p:hsl h="7200000" s="0" l="0"/>
                                      </p:by>
                                    </p:animClr>
                                    <p:set>
                                      <p:cBhvr>
                                        <p:cTn id="45" dur="500" fill="hold"/>
                                        <p:tgtEl>
                                          <p:spTgt spid="36866">
                                            <p:txEl>
                                              <p:pRg st="4" end="4"/>
                                            </p:txEl>
                                          </p:spTgt>
                                        </p:tgtEl>
                                        <p:attrNameLst>
                                          <p:attrName>fill.type</p:attrName>
                                        </p:attrNameLst>
                                      </p:cBhvr>
                                      <p:to>
                                        <p:strVal val="solid"/>
                                      </p:to>
                                    </p:set>
                                  </p:childTnLst>
                                </p:cTn>
                              </p:par>
                              <p:par>
                                <p:cTn id="46" presetID="21" presetClass="emph" presetSubtype="0" fill="hold" grpId="0" nodeType="withEffect">
                                  <p:stCondLst>
                                    <p:cond delay="0"/>
                                  </p:stCondLst>
                                  <p:childTnLst>
                                    <p:animClr clrSpc="hsl" dir="cw">
                                      <p:cBhvr override="childStyle">
                                        <p:cTn id="47" dur="500" fill="hold"/>
                                        <p:tgtEl>
                                          <p:spTgt spid="36866">
                                            <p:txEl>
                                              <p:pRg st="5" end="5"/>
                                            </p:txEl>
                                          </p:spTgt>
                                        </p:tgtEl>
                                        <p:attrNameLst>
                                          <p:attrName>style.color</p:attrName>
                                        </p:attrNameLst>
                                      </p:cBhvr>
                                      <p:by>
                                        <p:hsl h="7200000" s="0" l="0"/>
                                      </p:by>
                                    </p:animClr>
                                    <p:animClr clrSpc="hsl" dir="cw">
                                      <p:cBhvr>
                                        <p:cTn id="48" dur="500" fill="hold"/>
                                        <p:tgtEl>
                                          <p:spTgt spid="36866">
                                            <p:txEl>
                                              <p:pRg st="5" end="5"/>
                                            </p:txEl>
                                          </p:spTgt>
                                        </p:tgtEl>
                                        <p:attrNameLst>
                                          <p:attrName>fillcolor</p:attrName>
                                        </p:attrNameLst>
                                      </p:cBhvr>
                                      <p:by>
                                        <p:hsl h="7200000" s="0" l="0"/>
                                      </p:by>
                                    </p:animClr>
                                    <p:animClr clrSpc="hsl" dir="cw">
                                      <p:cBhvr>
                                        <p:cTn id="49" dur="500" fill="hold"/>
                                        <p:tgtEl>
                                          <p:spTgt spid="36866">
                                            <p:txEl>
                                              <p:pRg st="5" end="5"/>
                                            </p:txEl>
                                          </p:spTgt>
                                        </p:tgtEl>
                                        <p:attrNameLst>
                                          <p:attrName>stroke.color</p:attrName>
                                        </p:attrNameLst>
                                      </p:cBhvr>
                                      <p:by>
                                        <p:hsl h="7200000" s="0" l="0"/>
                                      </p:by>
                                    </p:animClr>
                                    <p:set>
                                      <p:cBhvr>
                                        <p:cTn id="50" dur="500" fill="hold"/>
                                        <p:tgtEl>
                                          <p:spTgt spid="36866">
                                            <p:txEl>
                                              <p:pRg st="5" end="5"/>
                                            </p:txEl>
                                          </p:spTgt>
                                        </p:tgtEl>
                                        <p:attrNameLst>
                                          <p:attrName>fill.type</p:attrName>
                                        </p:attrNameLst>
                                      </p:cBhvr>
                                      <p:to>
                                        <p:strVal val="solid"/>
                                      </p:to>
                                    </p:set>
                                  </p:childTnLst>
                                </p:cTn>
                              </p:par>
                              <p:par>
                                <p:cTn id="51" presetID="21" presetClass="emph" presetSubtype="0" fill="hold" grpId="0" nodeType="withEffect">
                                  <p:stCondLst>
                                    <p:cond delay="0"/>
                                  </p:stCondLst>
                                  <p:childTnLst>
                                    <p:animClr clrSpc="hsl" dir="cw">
                                      <p:cBhvr override="childStyle">
                                        <p:cTn id="52" dur="500" fill="hold"/>
                                        <p:tgtEl>
                                          <p:spTgt spid="36866">
                                            <p:txEl>
                                              <p:pRg st="6" end="6"/>
                                            </p:txEl>
                                          </p:spTgt>
                                        </p:tgtEl>
                                        <p:attrNameLst>
                                          <p:attrName>style.color</p:attrName>
                                        </p:attrNameLst>
                                      </p:cBhvr>
                                      <p:by>
                                        <p:hsl h="7200000" s="0" l="0"/>
                                      </p:by>
                                    </p:animClr>
                                    <p:animClr clrSpc="hsl" dir="cw">
                                      <p:cBhvr>
                                        <p:cTn id="53" dur="500" fill="hold"/>
                                        <p:tgtEl>
                                          <p:spTgt spid="36866">
                                            <p:txEl>
                                              <p:pRg st="6" end="6"/>
                                            </p:txEl>
                                          </p:spTgt>
                                        </p:tgtEl>
                                        <p:attrNameLst>
                                          <p:attrName>fillcolor</p:attrName>
                                        </p:attrNameLst>
                                      </p:cBhvr>
                                      <p:by>
                                        <p:hsl h="7200000" s="0" l="0"/>
                                      </p:by>
                                    </p:animClr>
                                    <p:animClr clrSpc="hsl" dir="cw">
                                      <p:cBhvr>
                                        <p:cTn id="54" dur="500" fill="hold"/>
                                        <p:tgtEl>
                                          <p:spTgt spid="36866">
                                            <p:txEl>
                                              <p:pRg st="6" end="6"/>
                                            </p:txEl>
                                          </p:spTgt>
                                        </p:tgtEl>
                                        <p:attrNameLst>
                                          <p:attrName>stroke.color</p:attrName>
                                        </p:attrNameLst>
                                      </p:cBhvr>
                                      <p:by>
                                        <p:hsl h="7200000" s="0" l="0"/>
                                      </p:by>
                                    </p:animClr>
                                    <p:set>
                                      <p:cBhvr>
                                        <p:cTn id="55" dur="500" fill="hold"/>
                                        <p:tgtEl>
                                          <p:spTgt spid="36866">
                                            <p:txEl>
                                              <p:pRg st="6" end="6"/>
                                            </p:txEl>
                                          </p:spTgt>
                                        </p:tgtEl>
                                        <p:attrNameLst>
                                          <p:attrName>fill.type</p:attrName>
                                        </p:attrNameLst>
                                      </p:cBhvr>
                                      <p:to>
                                        <p:strVal val="solid"/>
                                      </p:to>
                                    </p:set>
                                  </p:childTnLst>
                                </p:cTn>
                              </p:par>
                              <p:par>
                                <p:cTn id="56" presetID="21" presetClass="emph" presetSubtype="0" fill="hold" grpId="0" nodeType="withEffect">
                                  <p:stCondLst>
                                    <p:cond delay="0"/>
                                  </p:stCondLst>
                                  <p:childTnLst>
                                    <p:animClr clrSpc="hsl" dir="cw">
                                      <p:cBhvr override="childStyle">
                                        <p:cTn id="57" dur="500" fill="hold"/>
                                        <p:tgtEl>
                                          <p:spTgt spid="36866">
                                            <p:txEl>
                                              <p:pRg st="7" end="7"/>
                                            </p:txEl>
                                          </p:spTgt>
                                        </p:tgtEl>
                                        <p:attrNameLst>
                                          <p:attrName>style.color</p:attrName>
                                        </p:attrNameLst>
                                      </p:cBhvr>
                                      <p:by>
                                        <p:hsl h="7200000" s="0" l="0"/>
                                      </p:by>
                                    </p:animClr>
                                    <p:animClr clrSpc="hsl" dir="cw">
                                      <p:cBhvr>
                                        <p:cTn id="58" dur="500" fill="hold"/>
                                        <p:tgtEl>
                                          <p:spTgt spid="36866">
                                            <p:txEl>
                                              <p:pRg st="7" end="7"/>
                                            </p:txEl>
                                          </p:spTgt>
                                        </p:tgtEl>
                                        <p:attrNameLst>
                                          <p:attrName>fillcolor</p:attrName>
                                        </p:attrNameLst>
                                      </p:cBhvr>
                                      <p:by>
                                        <p:hsl h="7200000" s="0" l="0"/>
                                      </p:by>
                                    </p:animClr>
                                    <p:animClr clrSpc="hsl" dir="cw">
                                      <p:cBhvr>
                                        <p:cTn id="59" dur="500" fill="hold"/>
                                        <p:tgtEl>
                                          <p:spTgt spid="36866">
                                            <p:txEl>
                                              <p:pRg st="7" end="7"/>
                                            </p:txEl>
                                          </p:spTgt>
                                        </p:tgtEl>
                                        <p:attrNameLst>
                                          <p:attrName>stroke.color</p:attrName>
                                        </p:attrNameLst>
                                      </p:cBhvr>
                                      <p:by>
                                        <p:hsl h="7200000" s="0" l="0"/>
                                      </p:by>
                                    </p:animClr>
                                    <p:set>
                                      <p:cBhvr>
                                        <p:cTn id="60" dur="500" fill="hold"/>
                                        <p:tgtEl>
                                          <p:spTgt spid="36866">
                                            <p:txEl>
                                              <p:pRg st="7" end="7"/>
                                            </p:txEl>
                                          </p:spTgt>
                                        </p:tgtEl>
                                        <p:attrNameLst>
                                          <p:attrName>fill.type</p:attrName>
                                        </p:attrNameLst>
                                      </p:cBhvr>
                                      <p:to>
                                        <p:strVal val="solid"/>
                                      </p:to>
                                    </p:set>
                                  </p:childTnLst>
                                </p:cTn>
                              </p:par>
                              <p:par>
                                <p:cTn id="61" presetID="21" presetClass="emph" presetSubtype="0" fill="hold" grpId="0" nodeType="withEffect">
                                  <p:stCondLst>
                                    <p:cond delay="0"/>
                                  </p:stCondLst>
                                  <p:childTnLst>
                                    <p:animClr clrSpc="hsl" dir="cw">
                                      <p:cBhvr override="childStyle">
                                        <p:cTn id="62" dur="500" fill="hold"/>
                                        <p:tgtEl>
                                          <p:spTgt spid="36866">
                                            <p:txEl>
                                              <p:pRg st="8" end="8"/>
                                            </p:txEl>
                                          </p:spTgt>
                                        </p:tgtEl>
                                        <p:attrNameLst>
                                          <p:attrName>style.color</p:attrName>
                                        </p:attrNameLst>
                                      </p:cBhvr>
                                      <p:by>
                                        <p:hsl h="7200000" s="0" l="0"/>
                                      </p:by>
                                    </p:animClr>
                                    <p:animClr clrSpc="hsl" dir="cw">
                                      <p:cBhvr>
                                        <p:cTn id="63" dur="500" fill="hold"/>
                                        <p:tgtEl>
                                          <p:spTgt spid="36866">
                                            <p:txEl>
                                              <p:pRg st="8" end="8"/>
                                            </p:txEl>
                                          </p:spTgt>
                                        </p:tgtEl>
                                        <p:attrNameLst>
                                          <p:attrName>fillcolor</p:attrName>
                                        </p:attrNameLst>
                                      </p:cBhvr>
                                      <p:by>
                                        <p:hsl h="7200000" s="0" l="0"/>
                                      </p:by>
                                    </p:animClr>
                                    <p:animClr clrSpc="hsl" dir="cw">
                                      <p:cBhvr>
                                        <p:cTn id="64" dur="500" fill="hold"/>
                                        <p:tgtEl>
                                          <p:spTgt spid="36866">
                                            <p:txEl>
                                              <p:pRg st="8" end="8"/>
                                            </p:txEl>
                                          </p:spTgt>
                                        </p:tgtEl>
                                        <p:attrNameLst>
                                          <p:attrName>stroke.color</p:attrName>
                                        </p:attrNameLst>
                                      </p:cBhvr>
                                      <p:by>
                                        <p:hsl h="7200000" s="0" l="0"/>
                                      </p:by>
                                    </p:animClr>
                                    <p:set>
                                      <p:cBhvr>
                                        <p:cTn id="65" dur="500" fill="hold"/>
                                        <p:tgtEl>
                                          <p:spTgt spid="36866">
                                            <p:txEl>
                                              <p:pRg st="8" end="8"/>
                                            </p:txEl>
                                          </p:spTgt>
                                        </p:tgtEl>
                                        <p:attrNameLst>
                                          <p:attrName>fill.type</p:attrName>
                                        </p:attrNameLst>
                                      </p:cBhvr>
                                      <p:to>
                                        <p:strVal val="solid"/>
                                      </p:to>
                                    </p:set>
                                  </p:childTnLst>
                                </p:cTn>
                              </p:par>
                              <p:par>
                                <p:cTn id="66" presetID="21" presetClass="emph" presetSubtype="0" fill="hold" grpId="0" nodeType="withEffect">
                                  <p:stCondLst>
                                    <p:cond delay="0"/>
                                  </p:stCondLst>
                                  <p:childTnLst>
                                    <p:animClr clrSpc="hsl" dir="cw">
                                      <p:cBhvr override="childStyle">
                                        <p:cTn id="67" dur="500" fill="hold"/>
                                        <p:tgtEl>
                                          <p:spTgt spid="36866">
                                            <p:txEl>
                                              <p:pRg st="9" end="9"/>
                                            </p:txEl>
                                          </p:spTgt>
                                        </p:tgtEl>
                                        <p:attrNameLst>
                                          <p:attrName>style.color</p:attrName>
                                        </p:attrNameLst>
                                      </p:cBhvr>
                                      <p:by>
                                        <p:hsl h="7200000" s="0" l="0"/>
                                      </p:by>
                                    </p:animClr>
                                    <p:animClr clrSpc="hsl" dir="cw">
                                      <p:cBhvr>
                                        <p:cTn id="68" dur="500" fill="hold"/>
                                        <p:tgtEl>
                                          <p:spTgt spid="36866">
                                            <p:txEl>
                                              <p:pRg st="9" end="9"/>
                                            </p:txEl>
                                          </p:spTgt>
                                        </p:tgtEl>
                                        <p:attrNameLst>
                                          <p:attrName>fillcolor</p:attrName>
                                        </p:attrNameLst>
                                      </p:cBhvr>
                                      <p:by>
                                        <p:hsl h="7200000" s="0" l="0"/>
                                      </p:by>
                                    </p:animClr>
                                    <p:animClr clrSpc="hsl" dir="cw">
                                      <p:cBhvr>
                                        <p:cTn id="69" dur="500" fill="hold"/>
                                        <p:tgtEl>
                                          <p:spTgt spid="36866">
                                            <p:txEl>
                                              <p:pRg st="9" end="9"/>
                                            </p:txEl>
                                          </p:spTgt>
                                        </p:tgtEl>
                                        <p:attrNameLst>
                                          <p:attrName>stroke.color</p:attrName>
                                        </p:attrNameLst>
                                      </p:cBhvr>
                                      <p:by>
                                        <p:hsl h="7200000" s="0" l="0"/>
                                      </p:by>
                                    </p:animClr>
                                    <p:set>
                                      <p:cBhvr>
                                        <p:cTn id="70" dur="500" fill="hold"/>
                                        <p:tgtEl>
                                          <p:spTgt spid="36866">
                                            <p:txEl>
                                              <p:pRg st="9" end="9"/>
                                            </p:txEl>
                                          </p:spTgt>
                                        </p:tgtEl>
                                        <p:attrNameLst>
                                          <p:attrName>fill.type</p:attrName>
                                        </p:attrNameLst>
                                      </p:cBhvr>
                                      <p:to>
                                        <p:strVal val="solid"/>
                                      </p:to>
                                    </p:set>
                                  </p:childTnLst>
                                </p:cTn>
                              </p:par>
                              <p:par>
                                <p:cTn id="71" presetID="21" presetClass="emph" presetSubtype="0" fill="hold" grpId="0" nodeType="withEffect">
                                  <p:stCondLst>
                                    <p:cond delay="0"/>
                                  </p:stCondLst>
                                  <p:childTnLst>
                                    <p:animClr clrSpc="hsl" dir="cw">
                                      <p:cBhvr override="childStyle">
                                        <p:cTn id="72" dur="500" fill="hold"/>
                                        <p:tgtEl>
                                          <p:spTgt spid="36866">
                                            <p:txEl>
                                              <p:pRg st="10" end="10"/>
                                            </p:txEl>
                                          </p:spTgt>
                                        </p:tgtEl>
                                        <p:attrNameLst>
                                          <p:attrName>style.color</p:attrName>
                                        </p:attrNameLst>
                                      </p:cBhvr>
                                      <p:by>
                                        <p:hsl h="7200000" s="0" l="0"/>
                                      </p:by>
                                    </p:animClr>
                                    <p:animClr clrSpc="hsl" dir="cw">
                                      <p:cBhvr>
                                        <p:cTn id="73" dur="500" fill="hold"/>
                                        <p:tgtEl>
                                          <p:spTgt spid="36866">
                                            <p:txEl>
                                              <p:pRg st="10" end="10"/>
                                            </p:txEl>
                                          </p:spTgt>
                                        </p:tgtEl>
                                        <p:attrNameLst>
                                          <p:attrName>fillcolor</p:attrName>
                                        </p:attrNameLst>
                                      </p:cBhvr>
                                      <p:by>
                                        <p:hsl h="7200000" s="0" l="0"/>
                                      </p:by>
                                    </p:animClr>
                                    <p:animClr clrSpc="hsl" dir="cw">
                                      <p:cBhvr>
                                        <p:cTn id="74" dur="500" fill="hold"/>
                                        <p:tgtEl>
                                          <p:spTgt spid="36866">
                                            <p:txEl>
                                              <p:pRg st="10" end="10"/>
                                            </p:txEl>
                                          </p:spTgt>
                                        </p:tgtEl>
                                        <p:attrNameLst>
                                          <p:attrName>stroke.color</p:attrName>
                                        </p:attrNameLst>
                                      </p:cBhvr>
                                      <p:by>
                                        <p:hsl h="7200000" s="0" l="0"/>
                                      </p:by>
                                    </p:animClr>
                                    <p:set>
                                      <p:cBhvr>
                                        <p:cTn id="75" dur="500" fill="hold"/>
                                        <p:tgtEl>
                                          <p:spTgt spid="36866">
                                            <p:txEl>
                                              <p:pRg st="10" end="10"/>
                                            </p:txEl>
                                          </p:spTgt>
                                        </p:tgtEl>
                                        <p:attrNameLst>
                                          <p:attrName>fill.type</p:attrName>
                                        </p:attrNameLst>
                                      </p:cBhvr>
                                      <p:to>
                                        <p:strVal val="solid"/>
                                      </p:to>
                                    </p:set>
                                  </p:childTnLst>
                                </p:cTn>
                              </p:par>
                              <p:par>
                                <p:cTn id="76" presetID="26" presetClass="entr" presetSubtype="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870">
                                          <p:stCondLst>
                                            <p:cond delay="0"/>
                                          </p:stCondLst>
                                        </p:cTn>
                                        <p:tgtEl>
                                          <p:spTgt spid="4"/>
                                        </p:tgtEl>
                                      </p:cBhvr>
                                    </p:animEffect>
                                    <p:anim calcmode="lin" valueType="num">
                                      <p:cBhvr>
                                        <p:cTn id="79"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0"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1"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82"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83"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84" dur="39">
                                          <p:stCondLst>
                                            <p:cond delay="975"/>
                                          </p:stCondLst>
                                        </p:cTn>
                                        <p:tgtEl>
                                          <p:spTgt spid="4"/>
                                        </p:tgtEl>
                                      </p:cBhvr>
                                      <p:to x="100000" y="60000"/>
                                    </p:animScale>
                                    <p:animScale>
                                      <p:cBhvr>
                                        <p:cTn id="85" dur="249" decel="50000">
                                          <p:stCondLst>
                                            <p:cond delay="1014"/>
                                          </p:stCondLst>
                                        </p:cTn>
                                        <p:tgtEl>
                                          <p:spTgt spid="4"/>
                                        </p:tgtEl>
                                      </p:cBhvr>
                                      <p:to x="100000" y="100000"/>
                                    </p:animScale>
                                    <p:animScale>
                                      <p:cBhvr>
                                        <p:cTn id="86" dur="39">
                                          <p:stCondLst>
                                            <p:cond delay="1968"/>
                                          </p:stCondLst>
                                        </p:cTn>
                                        <p:tgtEl>
                                          <p:spTgt spid="4"/>
                                        </p:tgtEl>
                                      </p:cBhvr>
                                      <p:to x="100000" y="80000"/>
                                    </p:animScale>
                                    <p:animScale>
                                      <p:cBhvr>
                                        <p:cTn id="87" dur="249" decel="50000">
                                          <p:stCondLst>
                                            <p:cond delay="2007"/>
                                          </p:stCondLst>
                                        </p:cTn>
                                        <p:tgtEl>
                                          <p:spTgt spid="4"/>
                                        </p:tgtEl>
                                      </p:cBhvr>
                                      <p:to x="100000" y="100000"/>
                                    </p:animScale>
                                    <p:animScale>
                                      <p:cBhvr>
                                        <p:cTn id="88" dur="39">
                                          <p:stCondLst>
                                            <p:cond delay="2463"/>
                                          </p:stCondLst>
                                        </p:cTn>
                                        <p:tgtEl>
                                          <p:spTgt spid="4"/>
                                        </p:tgtEl>
                                      </p:cBhvr>
                                      <p:to x="100000" y="90000"/>
                                    </p:animScale>
                                    <p:animScale>
                                      <p:cBhvr>
                                        <p:cTn id="89" dur="249" decel="50000">
                                          <p:stCondLst>
                                            <p:cond delay="2502"/>
                                          </p:stCondLst>
                                        </p:cTn>
                                        <p:tgtEl>
                                          <p:spTgt spid="4"/>
                                        </p:tgtEl>
                                      </p:cBhvr>
                                      <p:to x="100000" y="100000"/>
                                    </p:animScale>
                                    <p:animScale>
                                      <p:cBhvr>
                                        <p:cTn id="90" dur="39">
                                          <p:stCondLst>
                                            <p:cond delay="2712"/>
                                          </p:stCondLst>
                                        </p:cTn>
                                        <p:tgtEl>
                                          <p:spTgt spid="4"/>
                                        </p:tgtEl>
                                      </p:cBhvr>
                                      <p:to x="100000" y="95000"/>
                                    </p:animScale>
                                    <p:animScale>
                                      <p:cBhvr>
                                        <p:cTn id="91"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ctrTitle"/>
          </p:nvPr>
        </p:nvSpPr>
        <p:spPr>
          <a:xfrm>
            <a:off x="304800" y="228600"/>
            <a:ext cx="8382000" cy="4495800"/>
          </a:xfrm>
        </p:spPr>
        <p:txBody>
          <a:bodyPr/>
          <a:lstStyle/>
          <a:p>
            <a:pPr algn="l" eaLnBrk="1" hangingPunct="1"/>
            <a:r>
              <a:rPr lang="es-MX" altLang="en-US" sz="2800" b="1" dirty="0" smtClean="0">
                <a:solidFill>
                  <a:srgbClr val="000066"/>
                </a:solidFill>
                <a:latin typeface="Arial" panose="020B0604020202020204" pitchFamily="34" charset="0"/>
              </a:rPr>
              <a:t>	</a:t>
            </a:r>
            <a:r>
              <a:rPr lang="es-MX" altLang="en-US" sz="2800" b="1" dirty="0" smtClean="0">
                <a:solidFill>
                  <a:srgbClr val="000046"/>
                </a:solidFill>
                <a:latin typeface="Arial" panose="020B0604020202020204" pitchFamily="34" charset="0"/>
              </a:rPr>
              <a:t>APLICACIÓN DE LA ANDRAGOGÍA EN BASE A VIRTUDES VICIOS Y VALORES A CASOS PRACTICOS COMO :</a:t>
            </a:r>
            <a:r>
              <a:rPr lang="es-MX" altLang="en-US" sz="2800" b="1" dirty="0" smtClean="0">
                <a:solidFill>
                  <a:srgbClr val="000066"/>
                </a:solidFill>
                <a:latin typeface="Arial" panose="020B0604020202020204" pitchFamily="34" charset="0"/>
              </a:rPr>
              <a:t/>
            </a:r>
            <a:br>
              <a:rPr lang="es-MX" altLang="en-US" sz="2800" b="1" dirty="0" smtClean="0">
                <a:solidFill>
                  <a:srgbClr val="000066"/>
                </a:solidFill>
                <a:latin typeface="Arial" panose="020B0604020202020204" pitchFamily="34" charset="0"/>
              </a:rPr>
            </a:br>
            <a:r>
              <a:rPr lang="es-MX" altLang="en-US" sz="2800" b="1" dirty="0" smtClean="0">
                <a:solidFill>
                  <a:srgbClr val="744D00"/>
                </a:solidFill>
                <a:latin typeface="Arial" panose="020B0604020202020204" pitchFamily="34" charset="0"/>
              </a:rPr>
              <a:t/>
            </a:r>
            <a:br>
              <a:rPr lang="es-MX" altLang="en-US" sz="2800" b="1" dirty="0" smtClean="0">
                <a:solidFill>
                  <a:srgbClr val="744D00"/>
                </a:solidFill>
                <a:latin typeface="Arial" panose="020B0604020202020204" pitchFamily="34" charset="0"/>
              </a:rPr>
            </a:br>
            <a:r>
              <a:rPr lang="es-MX" altLang="en-US" sz="2800" b="1" dirty="0" smtClean="0">
                <a:solidFill>
                  <a:srgbClr val="744D00"/>
                </a:solidFill>
                <a:latin typeface="Arial" panose="020B0604020202020204" pitchFamily="34" charset="0"/>
              </a:rPr>
              <a:t>		</a:t>
            </a:r>
            <a:r>
              <a:rPr lang="es-MX" altLang="en-US" sz="2400" b="1" dirty="0" smtClean="0">
                <a:solidFill>
                  <a:srgbClr val="744D00"/>
                </a:solidFill>
                <a:latin typeface="Arial" panose="020B0604020202020204" pitchFamily="34" charset="0"/>
              </a:rPr>
              <a:t>- LA PERSONA .</a:t>
            </a:r>
            <a:br>
              <a:rPr lang="es-MX" altLang="en-US" sz="2400" b="1" dirty="0" smtClean="0">
                <a:solidFill>
                  <a:srgbClr val="744D00"/>
                </a:solidFill>
                <a:latin typeface="Arial" panose="020B0604020202020204" pitchFamily="34" charset="0"/>
              </a:rPr>
            </a:br>
            <a:r>
              <a:rPr lang="es-MX" altLang="en-US" sz="2400" b="1" dirty="0" smtClean="0">
                <a:solidFill>
                  <a:srgbClr val="744D00"/>
                </a:solidFill>
                <a:latin typeface="Arial" panose="020B0604020202020204" pitchFamily="34" charset="0"/>
              </a:rPr>
              <a:t>		- LA FAMILIA.</a:t>
            </a:r>
            <a:br>
              <a:rPr lang="es-MX" altLang="en-US" sz="2400" b="1" dirty="0" smtClean="0">
                <a:solidFill>
                  <a:srgbClr val="744D00"/>
                </a:solidFill>
                <a:latin typeface="Arial" panose="020B0604020202020204" pitchFamily="34" charset="0"/>
              </a:rPr>
            </a:br>
            <a:r>
              <a:rPr lang="es-MX" altLang="en-US" sz="2400" b="1" dirty="0" smtClean="0">
                <a:solidFill>
                  <a:srgbClr val="744D00"/>
                </a:solidFill>
                <a:latin typeface="Arial" panose="020B0604020202020204" pitchFamily="34" charset="0"/>
              </a:rPr>
              <a:t>		- EL TRABAJO.</a:t>
            </a:r>
            <a:br>
              <a:rPr lang="es-MX" altLang="en-US" sz="2400" b="1" dirty="0" smtClean="0">
                <a:solidFill>
                  <a:srgbClr val="744D00"/>
                </a:solidFill>
                <a:latin typeface="Arial" panose="020B0604020202020204" pitchFamily="34" charset="0"/>
              </a:rPr>
            </a:br>
            <a:r>
              <a:rPr lang="es-MX" altLang="en-US" sz="2400" b="1" dirty="0" smtClean="0">
                <a:solidFill>
                  <a:srgbClr val="744D00"/>
                </a:solidFill>
                <a:latin typeface="Arial" panose="020B0604020202020204" pitchFamily="34" charset="0"/>
              </a:rPr>
              <a:t>		- LA SOCIEDAD.</a:t>
            </a:r>
            <a:br>
              <a:rPr lang="es-MX" altLang="en-US" sz="2400" b="1" dirty="0" smtClean="0">
                <a:solidFill>
                  <a:srgbClr val="744D00"/>
                </a:solidFill>
                <a:latin typeface="Arial" panose="020B0604020202020204" pitchFamily="34" charset="0"/>
              </a:rPr>
            </a:br>
            <a:r>
              <a:rPr lang="es-MX" altLang="en-US" sz="2400" b="1" dirty="0" smtClean="0">
                <a:solidFill>
                  <a:srgbClr val="744D00"/>
                </a:solidFill>
                <a:latin typeface="Arial" panose="020B0604020202020204" pitchFamily="34" charset="0"/>
              </a:rPr>
              <a:t>		- LA REGION, EL PAIS, EL 				CONTINENTE, EL MUNDO Y EL UNIVERSO. </a:t>
            </a:r>
            <a:r>
              <a:rPr lang="en-US" altLang="en-US" sz="2800" b="1" dirty="0" smtClean="0">
                <a:solidFill>
                  <a:srgbClr val="000066"/>
                </a:solidFill>
                <a:latin typeface="Arial" panose="020B0604020202020204" pitchFamily="34" charset="0"/>
              </a:rPr>
              <a:t/>
            </a:r>
            <a:br>
              <a:rPr lang="en-US" altLang="en-US" sz="2800" b="1" dirty="0" smtClean="0">
                <a:solidFill>
                  <a:srgbClr val="000066"/>
                </a:solidFill>
                <a:latin typeface="Arial" panose="020B0604020202020204" pitchFamily="34" charset="0"/>
              </a:rPr>
            </a:br>
            <a:endParaRPr lang="en-US" altLang="en-US" sz="2800" b="1" dirty="0" smtClean="0">
              <a:solidFill>
                <a:srgbClr val="000066"/>
              </a:solidFill>
              <a:latin typeface="Arial" panose="020B0604020202020204" pitchFamily="34" charset="0"/>
            </a:endParaRPr>
          </a:p>
        </p:txBody>
      </p:sp>
      <p:pic>
        <p:nvPicPr>
          <p:cNvPr id="7" name="Picture 6"/>
          <p:cNvPicPr>
            <a:picLocks noChangeAspect="1" noChangeArrowheads="1"/>
          </p:cNvPicPr>
          <p:nvPr/>
        </p:nvPicPr>
        <p:blipFill>
          <a:blip r:embed="rId3">
            <a:biLevel thresh="50000"/>
          </a:blip>
          <a:srcRect/>
          <a:stretch>
            <a:fillRect/>
          </a:stretch>
        </p:blipFill>
        <p:spPr bwMode="auto">
          <a:xfrm>
            <a:off x="7379924" y="1401002"/>
            <a:ext cx="1600200" cy="996420"/>
          </a:xfrm>
          <a:prstGeom prst="rect">
            <a:avLst/>
          </a:prstGeom>
          <a:noFill/>
          <a:ln>
            <a:noFill/>
          </a:ln>
          <a:effectLst>
            <a:glow rad="63500">
              <a:schemeClr val="accent2">
                <a:satMod val="175000"/>
                <a:alpha val="40000"/>
              </a:schemeClr>
            </a:glow>
            <a:reflection blurRad="6350" stA="50000" endA="300" endPos="55000" dir="5400000" sy="-100000" algn="bl" rotWithShape="0"/>
            <a:softEdge rad="31750"/>
          </a:effectLst>
          <a:scene3d>
            <a:camera prst="orthographicFront">
              <a:rot lat="0" lon="0" rev="0"/>
            </a:camera>
            <a:lightRig rig="chilly" dir="t">
              <a:rot lat="0" lon="0" rev="18480000"/>
            </a:lightRig>
          </a:scene3d>
          <a:sp3d prstMaterial="clear">
            <a:bevelT h="63500"/>
          </a:sp3d>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7766889" y="4851854"/>
            <a:ext cx="1143001" cy="998728"/>
          </a:xfrm>
          <a:prstGeom prst="roundRect">
            <a:avLst>
              <a:gd name="adj" fmla="val 8594"/>
            </a:avLst>
          </a:prstGeom>
          <a:solidFill>
            <a:srgbClr val="FFFFFF">
              <a:shade val="85000"/>
            </a:srgbClr>
          </a:solidFill>
          <a:ln w="34925">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pic>
      <p:pic>
        <p:nvPicPr>
          <p:cNvPr id="2" name="Picture 1"/>
          <p:cNvPicPr>
            <a:picLocks noChangeAspect="1"/>
          </p:cNvPicPr>
          <p:nvPr/>
        </p:nvPicPr>
        <p:blipFill>
          <a:blip r:embed="rId6"/>
          <a:stretch>
            <a:fillRect/>
          </a:stretch>
        </p:blipFill>
        <p:spPr>
          <a:xfrm>
            <a:off x="3733800" y="4724400"/>
            <a:ext cx="2136350" cy="1600200"/>
          </a:xfrm>
          <a:prstGeom prst="rect">
            <a:avLst/>
          </a:prstGeom>
          <a:effectLst>
            <a:glow rad="228600">
              <a:schemeClr val="accent1">
                <a:satMod val="175000"/>
                <a:alpha val="40000"/>
              </a:schemeClr>
            </a:glow>
          </a:effectLst>
          <a:scene3d>
            <a:camera prst="orthographicFront"/>
            <a:lightRig rig="threePt" dir="t"/>
          </a:scene3d>
          <a:sp3d>
            <a:bevelT prst="convex"/>
          </a:sp3d>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strips(downLeft)">
                                      <p:cBhvr>
                                        <p:cTn id="7" dur="500"/>
                                        <p:tgtEl>
                                          <p:spTgt spid="39938"/>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750" fill="hold"/>
                                        <p:tgtEl>
                                          <p:spTgt spid="5"/>
                                        </p:tgtEl>
                                        <p:attrNameLst>
                                          <p:attrName>ppt_w</p:attrName>
                                        </p:attrNameLst>
                                      </p:cBhvr>
                                      <p:tavLst>
                                        <p:tav tm="0">
                                          <p:val>
                                            <p:fltVal val="0"/>
                                          </p:val>
                                        </p:tav>
                                        <p:tav tm="100000">
                                          <p:val>
                                            <p:strVal val="#ppt_w"/>
                                          </p:val>
                                        </p:tav>
                                      </p:tavLst>
                                    </p:anim>
                                    <p:anim calcmode="lin" valueType="num">
                                      <p:cBhvr>
                                        <p:cTn id="14" dur="1750" fill="hold"/>
                                        <p:tgtEl>
                                          <p:spTgt spid="5"/>
                                        </p:tgtEl>
                                        <p:attrNameLst>
                                          <p:attrName>ppt_h</p:attrName>
                                        </p:attrNameLst>
                                      </p:cBhvr>
                                      <p:tavLst>
                                        <p:tav tm="0">
                                          <p:val>
                                            <p:fltVal val="0"/>
                                          </p:val>
                                        </p:tav>
                                        <p:tav tm="100000">
                                          <p:val>
                                            <p:strVal val="#ppt_h"/>
                                          </p:val>
                                        </p:tav>
                                      </p:tavLst>
                                    </p:anim>
                                    <p:anim calcmode="lin" valueType="num">
                                      <p:cBhvr>
                                        <p:cTn id="15" dur="1750" fill="hold"/>
                                        <p:tgtEl>
                                          <p:spTgt spid="5"/>
                                        </p:tgtEl>
                                        <p:attrNameLst>
                                          <p:attrName>style.rotation</p:attrName>
                                        </p:attrNameLst>
                                      </p:cBhvr>
                                      <p:tavLst>
                                        <p:tav tm="0">
                                          <p:val>
                                            <p:fltVal val="90"/>
                                          </p:val>
                                        </p:tav>
                                        <p:tav tm="100000">
                                          <p:val>
                                            <p:fltVal val="0"/>
                                          </p:val>
                                        </p:tav>
                                      </p:tavLst>
                                    </p:anim>
                                    <p:animEffect transition="in" filter="fade">
                                      <p:cBhvr>
                                        <p:cTn id="16" dur="1750"/>
                                        <p:tgtEl>
                                          <p:spTgt spid="5"/>
                                        </p:tgtEl>
                                      </p:cBhvr>
                                    </p:animEffect>
                                  </p:childTnLst>
                                </p:cTn>
                              </p:par>
                              <p:par>
                                <p:cTn id="17" presetID="6" presetClass="emph" presetSubtype="0" fill="hold" nodeType="withEffect">
                                  <p:stCondLst>
                                    <p:cond delay="0"/>
                                  </p:stCondLst>
                                  <p:childTnLst>
                                    <p:animScale>
                                      <p:cBhvr>
                                        <p:cTn id="18" dur="2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724400" y="68580"/>
            <a:ext cx="4327922" cy="6789420"/>
          </a:xfrm>
          <a:ln w="38100">
            <a:solidFill>
              <a:srgbClr val="663300"/>
            </a:solidFill>
            <a:prstDash val="sysDot"/>
          </a:ln>
        </p:spPr>
        <p:txBody>
          <a:bodyPr>
            <a:normAutofit/>
          </a:bodyPr>
          <a:lstStyle/>
          <a:p>
            <a:pPr algn="ctr" eaLnBrk="1" hangingPunct="1">
              <a:buFontTx/>
              <a:buNone/>
              <a:defRPr/>
            </a:pPr>
            <a:r>
              <a:rPr lang="es-MX" sz="3200" b="1" dirty="0">
                <a:solidFill>
                  <a:schemeClr val="bg1">
                    <a:lumMod val="25000"/>
                  </a:schemeClr>
                </a:solidFill>
              </a:rPr>
              <a:t>Alternativas sociales</a:t>
            </a:r>
          </a:p>
          <a:p>
            <a:pPr algn="ctr">
              <a:buFont typeface="Arial" charset="0"/>
              <a:buChar char="•"/>
              <a:defRPr/>
            </a:pPr>
            <a:r>
              <a:rPr lang="es-MX" sz="2800" b="1" dirty="0">
                <a:solidFill>
                  <a:schemeClr val="bg1">
                    <a:lumMod val="25000"/>
                  </a:schemeClr>
                </a:solidFill>
              </a:rPr>
              <a:t>Congresos</a:t>
            </a:r>
          </a:p>
          <a:p>
            <a:pPr algn="ctr" eaLnBrk="1" hangingPunct="1">
              <a:buFont typeface="Arial" charset="0"/>
              <a:buChar char="•"/>
              <a:defRPr/>
            </a:pPr>
            <a:r>
              <a:rPr lang="es-MX" sz="2800" b="1" dirty="0">
                <a:solidFill>
                  <a:schemeClr val="bg1">
                    <a:lumMod val="25000"/>
                  </a:schemeClr>
                </a:solidFill>
              </a:rPr>
              <a:t>Iglesias.</a:t>
            </a:r>
          </a:p>
          <a:p>
            <a:pPr algn="ctr" eaLnBrk="1" hangingPunct="1">
              <a:buFont typeface="Arial" charset="0"/>
              <a:buChar char="•"/>
              <a:defRPr/>
            </a:pPr>
            <a:r>
              <a:rPr lang="es-MX" sz="2800" b="1" dirty="0">
                <a:solidFill>
                  <a:schemeClr val="bg1">
                    <a:lumMod val="25000"/>
                  </a:schemeClr>
                </a:solidFill>
              </a:rPr>
              <a:t>Universidades.</a:t>
            </a:r>
          </a:p>
          <a:p>
            <a:pPr algn="ctr" eaLnBrk="1" hangingPunct="1">
              <a:buFont typeface="Arial" charset="0"/>
              <a:buChar char="•"/>
              <a:defRPr/>
            </a:pPr>
            <a:r>
              <a:rPr lang="es-MX" sz="2800" b="1" dirty="0">
                <a:solidFill>
                  <a:schemeClr val="bg1">
                    <a:lumMod val="25000"/>
                  </a:schemeClr>
                </a:solidFill>
              </a:rPr>
              <a:t>Fundaciones.</a:t>
            </a:r>
          </a:p>
          <a:p>
            <a:pPr algn="ctr" eaLnBrk="1" hangingPunct="1">
              <a:buFont typeface="Arial" charset="0"/>
              <a:buChar char="•"/>
              <a:defRPr/>
            </a:pPr>
            <a:r>
              <a:rPr lang="es-MX" sz="2800" b="1" dirty="0">
                <a:solidFill>
                  <a:schemeClr val="bg1">
                    <a:lumMod val="25000"/>
                  </a:schemeClr>
                </a:solidFill>
              </a:rPr>
              <a:t>ONGS</a:t>
            </a:r>
          </a:p>
          <a:p>
            <a:pPr algn="ctr" eaLnBrk="1" hangingPunct="1">
              <a:buFont typeface="Arial" charset="0"/>
              <a:buChar char="•"/>
              <a:defRPr/>
            </a:pPr>
            <a:r>
              <a:rPr lang="es-MX" sz="2800" b="1" dirty="0">
                <a:solidFill>
                  <a:schemeClr val="bg1">
                    <a:lumMod val="25000"/>
                  </a:schemeClr>
                </a:solidFill>
              </a:rPr>
              <a:t>Gobiernos</a:t>
            </a:r>
          </a:p>
          <a:p>
            <a:pPr algn="ctr" eaLnBrk="1" hangingPunct="1">
              <a:buFont typeface="Arial" charset="0"/>
              <a:buChar char="•"/>
              <a:defRPr/>
            </a:pPr>
            <a:r>
              <a:rPr lang="es-MX" sz="2800" b="1" dirty="0">
                <a:solidFill>
                  <a:schemeClr val="bg1">
                    <a:lumMod val="25000"/>
                  </a:schemeClr>
                </a:solidFill>
              </a:rPr>
              <a:t>Organismos Internacionales.</a:t>
            </a:r>
          </a:p>
          <a:p>
            <a:pPr algn="ctr" eaLnBrk="1" hangingPunct="1">
              <a:buFont typeface="Arial" charset="0"/>
              <a:buChar char="•"/>
              <a:defRPr/>
            </a:pPr>
            <a:r>
              <a:rPr lang="es-MX" sz="2800" b="1" dirty="0">
                <a:solidFill>
                  <a:schemeClr val="bg1">
                    <a:lumMod val="25000"/>
                  </a:schemeClr>
                </a:solidFill>
              </a:rPr>
              <a:t>Empresas.</a:t>
            </a:r>
          </a:p>
          <a:p>
            <a:pPr algn="ctr" eaLnBrk="1" hangingPunct="1">
              <a:buFont typeface="Arial" charset="0"/>
              <a:buChar char="•"/>
              <a:defRPr/>
            </a:pPr>
            <a:r>
              <a:rPr lang="es-MX" sz="2800" b="1" dirty="0">
                <a:solidFill>
                  <a:schemeClr val="bg1">
                    <a:lumMod val="25000"/>
                  </a:schemeClr>
                </a:solidFill>
              </a:rPr>
              <a:t>Cooperativas.</a:t>
            </a:r>
          </a:p>
          <a:p>
            <a:pPr algn="ctr" eaLnBrk="1" hangingPunct="1">
              <a:buFont typeface="Arial" charset="0"/>
              <a:buChar char="•"/>
              <a:defRPr/>
            </a:pPr>
            <a:r>
              <a:rPr lang="es-MX" sz="2800" b="1" dirty="0">
                <a:solidFill>
                  <a:schemeClr val="bg1">
                    <a:lumMod val="25000"/>
                  </a:schemeClr>
                </a:solidFill>
              </a:rPr>
              <a:t>Egresados.</a:t>
            </a:r>
          </a:p>
          <a:p>
            <a:pPr algn="ctr" eaLnBrk="1" hangingPunct="1">
              <a:buFont typeface="Arial" charset="0"/>
              <a:buChar char="•"/>
              <a:defRPr/>
            </a:pPr>
            <a:r>
              <a:rPr lang="es-MX" sz="2800" b="1" dirty="0">
                <a:solidFill>
                  <a:schemeClr val="bg1">
                    <a:lumMod val="25000"/>
                  </a:schemeClr>
                </a:solidFill>
              </a:rPr>
              <a:t>Individuos.</a:t>
            </a:r>
          </a:p>
          <a:p>
            <a:pPr algn="ctr" eaLnBrk="1" hangingPunct="1">
              <a:buFont typeface="Arial" charset="0"/>
              <a:buChar char="•"/>
              <a:defRPr/>
            </a:pPr>
            <a:endParaRPr lang="en-US" b="1" dirty="0" smtClean="0">
              <a:solidFill>
                <a:schemeClr val="bg1">
                  <a:lumMod val="25000"/>
                </a:schemeClr>
              </a:solidFill>
            </a:endParaRPr>
          </a:p>
        </p:txBody>
      </p:sp>
      <p:pic>
        <p:nvPicPr>
          <p:cNvPr id="6" name="Picture 5"/>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2819400" y="5346369"/>
            <a:ext cx="1428750" cy="889661"/>
          </a:xfrm>
          <a:prstGeom prst="rect">
            <a:avLst/>
          </a:prstGeom>
          <a:noFill/>
          <a:ln w="34925">
            <a:solidFill>
              <a:srgbClr val="FFFFFF"/>
            </a:solidFill>
          </a:ln>
          <a:effectLst>
            <a:glow rad="63500">
              <a:schemeClr val="accent2">
                <a:satMod val="175000"/>
                <a:alpha val="40000"/>
              </a:schemeClr>
            </a:glow>
            <a:outerShdw blurRad="317500" dir="2700000" algn="ctr">
              <a:srgbClr val="000000">
                <a:alpha val="43000"/>
              </a:srgbClr>
            </a:outerShdw>
            <a:reflection blurRad="6350" stA="50000" endA="300" endPos="55000" dir="5400000" sy="-100000" algn="bl" rotWithShape="0"/>
            <a:softEdge rad="3175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7" name="Picture 6"/>
          <p:cNvPicPr>
            <a:picLocks noChangeAspect="1"/>
          </p:cNvPicPr>
          <p:nvPr/>
        </p:nvPicPr>
        <p:blipFill>
          <a:blip r:embed="rId3"/>
          <a:stretch>
            <a:fillRect/>
          </a:stretch>
        </p:blipFill>
        <p:spPr>
          <a:xfrm>
            <a:off x="152400" y="5791200"/>
            <a:ext cx="1001355" cy="868755"/>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 name="Picture 1"/>
          <p:cNvPicPr>
            <a:picLocks noChangeAspect="1"/>
          </p:cNvPicPr>
          <p:nvPr/>
        </p:nvPicPr>
        <p:blipFill>
          <a:blip r:embed="rId4"/>
          <a:stretch>
            <a:fillRect/>
          </a:stretch>
        </p:blipFill>
        <p:spPr>
          <a:xfrm>
            <a:off x="257175" y="152400"/>
            <a:ext cx="4152900" cy="2771775"/>
          </a:xfrm>
          <a:prstGeom prst="rect">
            <a:avLst/>
          </a:prstGeom>
          <a:ln>
            <a:noFill/>
          </a:ln>
          <a:effectLst>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76965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Horizontal)">
                                      <p:cBhvr>
                                        <p:cTn id="7" dur="500"/>
                                        <p:tgtEl>
                                          <p:spTgt spid="4">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Horizontal)">
                                      <p:cBhvr>
                                        <p:cTn id="10" dur="500"/>
                                        <p:tgtEl>
                                          <p:spTgt spid="4">
                                            <p:txEl>
                                              <p:pRg st="0" end="0"/>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Horizontal)">
                                      <p:cBhvr>
                                        <p:cTn id="13" dur="500"/>
                                        <p:tgtEl>
                                          <p:spTgt spid="4">
                                            <p:txEl>
                                              <p:pRg st="1" end="1"/>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Horizontal)">
                                      <p:cBhvr>
                                        <p:cTn id="16" dur="500"/>
                                        <p:tgtEl>
                                          <p:spTgt spid="4">
                                            <p:txEl>
                                              <p:pRg st="2" end="2"/>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Horizontal)">
                                      <p:cBhvr>
                                        <p:cTn id="19" dur="500"/>
                                        <p:tgtEl>
                                          <p:spTgt spid="4">
                                            <p:txEl>
                                              <p:pRg st="3" end="3"/>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Horizontal)">
                                      <p:cBhvr>
                                        <p:cTn id="22" dur="500"/>
                                        <p:tgtEl>
                                          <p:spTgt spid="4">
                                            <p:txEl>
                                              <p:pRg st="4" end="4"/>
                                            </p:txEl>
                                          </p:spTgt>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Horizontal)">
                                      <p:cBhvr>
                                        <p:cTn id="25" dur="500"/>
                                        <p:tgtEl>
                                          <p:spTgt spid="4">
                                            <p:txEl>
                                              <p:pRg st="5" end="5"/>
                                            </p:tx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Horizontal)">
                                      <p:cBhvr>
                                        <p:cTn id="28" dur="500"/>
                                        <p:tgtEl>
                                          <p:spTgt spid="4">
                                            <p:txEl>
                                              <p:pRg st="6" end="6"/>
                                            </p:txEl>
                                          </p:spTgt>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Horizontal)">
                                      <p:cBhvr>
                                        <p:cTn id="31" dur="500"/>
                                        <p:tgtEl>
                                          <p:spTgt spid="4">
                                            <p:txEl>
                                              <p:pRg st="7" end="7"/>
                                            </p:txEl>
                                          </p:spTgt>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barn(inHorizontal)">
                                      <p:cBhvr>
                                        <p:cTn id="34" dur="500"/>
                                        <p:tgtEl>
                                          <p:spTgt spid="4">
                                            <p:txEl>
                                              <p:pRg st="8" end="8"/>
                                            </p:txEl>
                                          </p:spTgt>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barn(inHorizontal)">
                                      <p:cBhvr>
                                        <p:cTn id="37" dur="500"/>
                                        <p:tgtEl>
                                          <p:spTgt spid="4">
                                            <p:txEl>
                                              <p:pRg st="9" end="9"/>
                                            </p:txEl>
                                          </p:spTgt>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barn(inHorizontal)">
                                      <p:cBhvr>
                                        <p:cTn id="40" dur="500"/>
                                        <p:tgtEl>
                                          <p:spTgt spid="4">
                                            <p:txEl>
                                              <p:pRg st="10" end="10"/>
                                            </p:txEl>
                                          </p:spTgt>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barn(inHorizontal)">
                                      <p:cBhvr>
                                        <p:cTn id="43" dur="500"/>
                                        <p:tgtEl>
                                          <p:spTgt spid="4">
                                            <p:txEl>
                                              <p:pRg st="11" end="11"/>
                                            </p:txEl>
                                          </p:spTgt>
                                        </p:tgtEl>
                                      </p:cBhvr>
                                    </p:animEffect>
                                  </p:childTnLst>
                                </p:cTn>
                              </p:par>
                              <p:par>
                                <p:cTn id="44" presetID="21"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4)">
                                      <p:cBhvr>
                                        <p:cTn id="46" dur="2000"/>
                                        <p:tgtEl>
                                          <p:spTgt spid="6"/>
                                        </p:tgtEl>
                                      </p:cBhvr>
                                    </p:animEffect>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2000" fill="hold"/>
                                        <p:tgtEl>
                                          <p:spTgt spid="7"/>
                                        </p:tgtEl>
                                        <p:attrNameLst>
                                          <p:attrName>ppt_x</p:attrName>
                                        </p:attrNameLst>
                                      </p:cBhvr>
                                      <p:tavLst>
                                        <p:tav tm="0">
                                          <p:val>
                                            <p:strVal val="#ppt_x"/>
                                          </p:val>
                                        </p:tav>
                                        <p:tav tm="100000">
                                          <p:val>
                                            <p:strVal val="#ppt_x"/>
                                          </p:val>
                                        </p:tav>
                                      </p:tavLst>
                                    </p:anim>
                                    <p:anim calcmode="lin" valueType="num">
                                      <p:cBhvr additive="base">
                                        <p:cTn id="50" dur="20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2000" fill="hold"/>
                                        <p:tgtEl>
                                          <p:spTgt spid="2"/>
                                        </p:tgtEl>
                                        <p:attrNameLst>
                                          <p:attrName>ppt_x</p:attrName>
                                        </p:attrNameLst>
                                      </p:cBhvr>
                                      <p:tavLst>
                                        <p:tav tm="0">
                                          <p:val>
                                            <p:strVal val="1+#ppt_w/2"/>
                                          </p:val>
                                        </p:tav>
                                        <p:tav tm="100000">
                                          <p:val>
                                            <p:strVal val="#ppt_x"/>
                                          </p:val>
                                        </p:tav>
                                      </p:tavLst>
                                    </p:anim>
                                    <p:anim calcmode="lin" valueType="num">
                                      <p:cBhvr additive="base">
                                        <p:cTn id="5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829836329"/>
              </p:ext>
            </p:extLst>
          </p:nvPr>
        </p:nvGraphicFramePr>
        <p:xfrm>
          <a:off x="2133600" y="76199"/>
          <a:ext cx="7010400" cy="6781800"/>
        </p:xfrm>
        <a:graphic>
          <a:graphicData uri="http://schemas.openxmlformats.org/drawingml/2006/table">
            <a:tbl>
              <a:tblPr firstRow="1" bandRow="1"/>
              <a:tblGrid>
                <a:gridCol w="601868"/>
                <a:gridCol w="2424648"/>
                <a:gridCol w="2231283"/>
                <a:gridCol w="1752601"/>
              </a:tblGrid>
              <a:tr h="5777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1200" dirty="0" smtClean="0">
                          <a:solidFill>
                            <a:schemeClr val="accent4">
                              <a:lumMod val="95000"/>
                              <a:lumOff val="5000"/>
                            </a:schemeClr>
                          </a:solidFill>
                        </a:rPr>
                        <a:t>CICLOS/</a:t>
                      </a:r>
                      <a:r>
                        <a:rPr lang="es-MX" sz="1200" baseline="0" dirty="0" smtClean="0">
                          <a:solidFill>
                            <a:schemeClr val="accent4">
                              <a:lumMod val="95000"/>
                              <a:lumOff val="5000"/>
                            </a:schemeClr>
                          </a:solidFill>
                        </a:rPr>
                        <a:t> RED</a:t>
                      </a:r>
                      <a:endParaRPr lang="en-US" sz="1200" dirty="0">
                        <a:solidFill>
                          <a:schemeClr val="accent4">
                            <a:lumMod val="95000"/>
                            <a:lumOff val="5000"/>
                          </a:schemeClr>
                        </a:solidFill>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2400" dirty="0" smtClean="0">
                          <a:solidFill>
                            <a:schemeClr val="accent4">
                              <a:lumMod val="95000"/>
                              <a:lumOff val="5000"/>
                            </a:schemeClr>
                          </a:solidFill>
                        </a:rPr>
                        <a:t>5</a:t>
                      </a:r>
                      <a:endParaRPr lang="en-US" sz="2400" dirty="0">
                        <a:solidFill>
                          <a:schemeClr val="accent4">
                            <a:lumMod val="95000"/>
                            <a:lumOff val="5000"/>
                          </a:schemeClr>
                        </a:solidFill>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2400" dirty="0" smtClean="0">
                          <a:solidFill>
                            <a:schemeClr val="accent4">
                              <a:lumMod val="95000"/>
                              <a:lumOff val="5000"/>
                            </a:schemeClr>
                          </a:solidFill>
                        </a:rPr>
                        <a:t>10</a:t>
                      </a:r>
                      <a:endParaRPr lang="en-US" sz="2400" dirty="0">
                        <a:solidFill>
                          <a:schemeClr val="accent4">
                            <a:lumMod val="95000"/>
                            <a:lumOff val="5000"/>
                          </a:schemeClr>
                        </a:solidFill>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2400" dirty="0" smtClean="0">
                          <a:solidFill>
                            <a:schemeClr val="accent4">
                              <a:lumMod val="95000"/>
                              <a:lumOff val="5000"/>
                            </a:schemeClr>
                          </a:solidFill>
                        </a:rPr>
                        <a:t>100</a:t>
                      </a:r>
                      <a:endParaRPr lang="en-US" sz="2400" dirty="0">
                        <a:solidFill>
                          <a:schemeClr val="accent4">
                            <a:lumMod val="95000"/>
                            <a:lumOff val="5000"/>
                          </a:schemeClr>
                        </a:solidFill>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2</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3</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4</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5</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625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6</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3,125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US" sz="1400" dirty="0" smtClean="0">
                          <a:solidFill>
                            <a:schemeClr val="accent4">
                              <a:lumMod val="95000"/>
                              <a:lumOff val="5000"/>
                            </a:schemeClr>
                          </a:solidFill>
                          <a:latin typeface="Arial Black" pitchFamily="34" charset="0"/>
                        </a:rPr>
                        <a:t>10.000.000.000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7</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15,625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8</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78,125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9</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390,625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10</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1,953,125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11</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9,765,125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400" dirty="0" smtClean="0">
                          <a:solidFill>
                            <a:schemeClr val="accent4">
                              <a:lumMod val="95000"/>
                              <a:lumOff val="5000"/>
                            </a:schemeClr>
                          </a:solidFill>
                          <a:latin typeface="Arial Black" pitchFamily="34" charset="0"/>
                        </a:rPr>
                        <a:t>10,000,000,00</a:t>
                      </a: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12</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48,828,125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13</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244,140,625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796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14</a:t>
                      </a:r>
                      <a:endParaRPr lang="en-US" sz="1500" dirty="0" smtClean="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s-MX" sz="1500" dirty="0" smtClean="0">
                          <a:solidFill>
                            <a:schemeClr val="accent4">
                              <a:lumMod val="95000"/>
                              <a:lumOff val="5000"/>
                            </a:schemeClr>
                          </a:solidFill>
                          <a:latin typeface="Arial Black" pitchFamily="34" charset="0"/>
                        </a:rPr>
                        <a:t>1,220,703,125</a:t>
                      </a:r>
                      <a:endParaRPr lang="en-US" sz="1500" b="1"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3249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b="1" dirty="0" smtClean="0">
                          <a:solidFill>
                            <a:schemeClr val="accent4">
                              <a:lumMod val="95000"/>
                              <a:lumOff val="5000"/>
                            </a:schemeClr>
                          </a:solidFill>
                          <a:latin typeface="Arial Black" pitchFamily="34" charset="0"/>
                        </a:rPr>
                        <a:t>15</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accent4">
                              <a:lumMod val="95000"/>
                              <a:lumOff val="5000"/>
                            </a:schemeClr>
                          </a:solidFill>
                          <a:latin typeface="Arial Black" pitchFamily="34" charset="0"/>
                        </a:rPr>
                        <a:t>6,103,515,625</a:t>
                      </a:r>
                      <a:endParaRPr lang="en-US" sz="1500" b="1"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US" sz="1400" dirty="0">
                        <a:solidFill>
                          <a:schemeClr val="accent4">
                            <a:lumMod val="95000"/>
                            <a:lumOff val="5000"/>
                          </a:schemeClr>
                        </a:solidFill>
                        <a:latin typeface="Arial Black" pitchFamily="34" charset="0"/>
                      </a:endParaRPr>
                    </a:p>
                  </a:txBody>
                  <a:tcPr marL="68583" marR="68583" marT="34292" marB="34292">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2"/>
          <a:stretch>
            <a:fillRect/>
          </a:stretch>
        </p:blipFill>
        <p:spPr>
          <a:xfrm rot="18867524">
            <a:off x="-306170" y="1008813"/>
            <a:ext cx="2693459" cy="69972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Picture 5"/>
          <p:cNvPicPr>
            <a:picLocks noChangeAspect="1"/>
          </p:cNvPicPr>
          <p:nvPr/>
        </p:nvPicPr>
        <p:blipFill>
          <a:blip r:embed="rId3"/>
          <a:stretch>
            <a:fillRect/>
          </a:stretch>
        </p:blipFill>
        <p:spPr>
          <a:xfrm rot="19202331">
            <a:off x="113706" y="186577"/>
            <a:ext cx="702539" cy="60950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1740184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250" fill="hold"/>
                                        <p:tgtEl>
                                          <p:spTgt spid="5"/>
                                        </p:tgtEl>
                                        <p:attrNameLst>
                                          <p:attrName>ppt_w</p:attrName>
                                        </p:attrNameLst>
                                      </p:cBhvr>
                                      <p:tavLst>
                                        <p:tav tm="0">
                                          <p:val>
                                            <p:fltVal val="0"/>
                                          </p:val>
                                        </p:tav>
                                        <p:tav tm="100000">
                                          <p:val>
                                            <p:strVal val="#ppt_w"/>
                                          </p:val>
                                        </p:tav>
                                      </p:tavLst>
                                    </p:anim>
                                    <p:anim calcmode="lin" valueType="num">
                                      <p:cBhvr>
                                        <p:cTn id="11" dur="2250" fill="hold"/>
                                        <p:tgtEl>
                                          <p:spTgt spid="5"/>
                                        </p:tgtEl>
                                        <p:attrNameLst>
                                          <p:attrName>ppt_h</p:attrName>
                                        </p:attrNameLst>
                                      </p:cBhvr>
                                      <p:tavLst>
                                        <p:tav tm="0">
                                          <p:val>
                                            <p:fltVal val="0"/>
                                          </p:val>
                                        </p:tav>
                                        <p:tav tm="100000">
                                          <p:val>
                                            <p:strVal val="#ppt_h"/>
                                          </p:val>
                                        </p:tav>
                                      </p:tavLst>
                                    </p:anim>
                                    <p:animEffect transition="in" filter="fade">
                                      <p:cBhvr>
                                        <p:cTn id="12" dur="2250"/>
                                        <p:tgtEl>
                                          <p:spTgt spid="5"/>
                                        </p:tgtEl>
                                      </p:cBhvr>
                                    </p:animEffect>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 y="5508"/>
            <a:ext cx="915445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Content Placeholder 2"/>
          <p:cNvSpPr>
            <a:spLocks noGrp="1"/>
          </p:cNvSpPr>
          <p:nvPr>
            <p:ph idx="1"/>
          </p:nvPr>
        </p:nvSpPr>
        <p:spPr>
          <a:xfrm>
            <a:off x="1828800" y="2057400"/>
            <a:ext cx="5715000" cy="3124200"/>
          </a:xfrm>
          <a:gradFill>
            <a:gsLst>
              <a:gs pos="0">
                <a:schemeClr val="accent1">
                  <a:lumMod val="5000"/>
                  <a:lumOff val="95000"/>
                </a:schemeClr>
              </a:gs>
              <a:gs pos="30000">
                <a:schemeClr val="accent3">
                  <a:lumMod val="20000"/>
                  <a:lumOff val="80000"/>
                </a:schemeClr>
              </a:gs>
              <a:gs pos="83000">
                <a:schemeClr val="accent1">
                  <a:lumMod val="45000"/>
                  <a:lumOff val="55000"/>
                </a:schemeClr>
              </a:gs>
              <a:gs pos="100000">
                <a:schemeClr val="accent1">
                  <a:lumMod val="30000"/>
                  <a:lumOff val="70000"/>
                </a:schemeClr>
              </a:gs>
            </a:gsLst>
            <a:lin ang="5400000" scaled="1"/>
          </a:gradFill>
        </p:spPr>
        <p:txBody>
          <a:bodyPr anchor="ctr"/>
          <a:lstStyle/>
          <a:p>
            <a:pPr marL="0" indent="0" algn="ctr">
              <a:buFontTx/>
              <a:buNone/>
              <a:defRPr/>
            </a:pPr>
            <a:r>
              <a:rPr lang="es-MX" altLang="en-US" sz="3200" b="1" dirty="0" smtClean="0">
                <a:solidFill>
                  <a:srgbClr val="000066"/>
                </a:solidFill>
              </a:rPr>
              <a:t>Muchas gracias a todos los participantes y organizadores por esta oportunidad de compartir y enriquecernos</a:t>
            </a:r>
            <a:r>
              <a:rPr lang="es-MX" altLang="en-US" sz="3200" dirty="0" smtClean="0">
                <a:solidFill>
                  <a:srgbClr val="000066"/>
                </a:solidFill>
              </a:rPr>
              <a:t>.</a:t>
            </a:r>
            <a:endParaRPr lang="en-US" altLang="en-US"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250"/>
                                        <p:tgtEl>
                                          <p:spTgt spid="2"/>
                                        </p:tgtEl>
                                      </p:cBhvr>
                                    </p:animEffect>
                                  </p:childTnLst>
                                </p:cTn>
                              </p:par>
                              <p:par>
                                <p:cTn id="8" presetID="1" presetClass="entr" presetSubtype="0" fill="hold" grpId="0" nodeType="withEffect">
                                  <p:stCondLst>
                                    <p:cond delay="5000"/>
                                  </p:stCondLst>
                                  <p:childTnLst>
                                    <p:set>
                                      <p:cBhvr>
                                        <p:cTn id="9" dur="1" fill="hold">
                                          <p:stCondLst>
                                            <p:cond delay="5499"/>
                                          </p:stCondLst>
                                        </p:cTn>
                                        <p:tgtEl>
                                          <p:spTgt spid="6">
                                            <p:bg/>
                                          </p:spTgt>
                                        </p:tgtEl>
                                        <p:attrNameLst>
                                          <p:attrName>style.visibility</p:attrName>
                                        </p:attrNameLst>
                                      </p:cBhvr>
                                      <p:to>
                                        <p:strVal val="visible"/>
                                      </p:to>
                                    </p:set>
                                  </p:childTnLst>
                                </p:cTn>
                              </p:par>
                              <p:par>
                                <p:cTn id="10" presetID="1" presetClass="entr" presetSubtype="0" fill="hold" grpId="0" nodeType="withEffect">
                                  <p:stCondLst>
                                    <p:cond delay="5000"/>
                                  </p:stCondLst>
                                  <p:childTnLst>
                                    <p:set>
                                      <p:cBhvr>
                                        <p:cTn id="11" dur="1" fill="hold">
                                          <p:stCondLst>
                                            <p:cond delay="5499"/>
                                          </p:stCondLst>
                                        </p:cTn>
                                        <p:tgtEl>
                                          <p:spTgt spid="6">
                                            <p:txEl>
                                              <p:pRg st="0" end="0"/>
                                            </p:txEl>
                                          </p:spTgt>
                                        </p:tgtEl>
                                        <p:attrNameLst>
                                          <p:attrName>style.visibility</p:attrName>
                                        </p:attrNameLst>
                                      </p:cBhvr>
                                      <p:to>
                                        <p:strVal val="visible"/>
                                      </p:to>
                                    </p:set>
                                  </p:childTnLst>
                                </p:cTn>
                              </p:par>
                              <p:par>
                                <p:cTn id="12" presetID="6" presetClass="emph" presetSubtype="0" fill="hold" grpId="1" nodeType="withEffect">
                                  <p:stCondLst>
                                    <p:cond delay="5750"/>
                                  </p:stCondLst>
                                  <p:childTnLst>
                                    <p:animScale>
                                      <p:cBhvr>
                                        <p:cTn id="13" dur="5500" fill="hold"/>
                                        <p:tgtEl>
                                          <p:spTgt spid="6">
                                            <p:bg/>
                                          </p:spTgt>
                                        </p:tgtEl>
                                      </p:cBhvr>
                                      <p:by x="150000" y="150000"/>
                                    </p:animScale>
                                  </p:childTnLst>
                                </p:cTn>
                              </p:par>
                              <p:par>
                                <p:cTn id="14" presetID="6" presetClass="emph" presetSubtype="0" fill="hold" grpId="1" nodeType="withEffect">
                                  <p:stCondLst>
                                    <p:cond delay="5750"/>
                                  </p:stCondLst>
                                  <p:childTnLst>
                                    <p:animScale>
                                      <p:cBhvr>
                                        <p:cTn id="15" dur="55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altLang="en-US" sz="7200" b="1" dirty="0" smtClean="0">
                <a:solidFill>
                  <a:srgbClr val="744D00"/>
                </a:solidFill>
              </a:rPr>
              <a:t>SEMANTICA</a:t>
            </a:r>
          </a:p>
        </p:txBody>
      </p:sp>
      <p:sp>
        <p:nvSpPr>
          <p:cNvPr id="3" name="Content Placeholder 2"/>
          <p:cNvSpPr>
            <a:spLocks noGrp="1"/>
          </p:cNvSpPr>
          <p:nvPr>
            <p:ph idx="1"/>
          </p:nvPr>
        </p:nvSpPr>
        <p:spPr>
          <a:xfrm>
            <a:off x="0" y="1066800"/>
            <a:ext cx="9144000" cy="2438400"/>
          </a:xfrm>
        </p:spPr>
        <p:txBody>
          <a:bodyPr/>
          <a:lstStyle/>
          <a:p>
            <a:r>
              <a:rPr lang="es-MX" altLang="en-US" sz="2800" b="1" dirty="0" smtClean="0">
                <a:solidFill>
                  <a:srgbClr val="744D00"/>
                </a:solidFill>
              </a:rPr>
              <a:t>COMO</a:t>
            </a:r>
            <a:r>
              <a:rPr lang="es-MX" altLang="en-US" sz="2800" b="1" dirty="0" smtClean="0"/>
              <a:t>.- 	Modo en que se hace algo.</a:t>
            </a:r>
          </a:p>
          <a:p>
            <a:r>
              <a:rPr lang="es-MX" altLang="en-US" sz="2800" b="1" dirty="0" smtClean="0">
                <a:solidFill>
                  <a:srgbClr val="744D00"/>
                </a:solidFill>
              </a:rPr>
              <a:t>ERRADICAR</a:t>
            </a:r>
            <a:r>
              <a:rPr lang="es-MX" altLang="en-US" sz="2800" b="1" dirty="0" smtClean="0"/>
              <a:t>.- Eliminar o suprimir</a:t>
            </a:r>
          </a:p>
          <a:p>
            <a:r>
              <a:rPr lang="es-MX" altLang="en-US" sz="2800" b="1" dirty="0" smtClean="0">
                <a:solidFill>
                  <a:srgbClr val="744D00"/>
                </a:solidFill>
              </a:rPr>
              <a:t>DEMENCIA</a:t>
            </a:r>
            <a:r>
              <a:rPr lang="es-MX" altLang="en-US" sz="2800" b="1" dirty="0" smtClean="0"/>
              <a:t>.- De: alejado; </a:t>
            </a:r>
            <a:r>
              <a:rPr lang="es-MX" altLang="en-US" sz="2800" b="1" dirty="0"/>
              <a:t>M</a:t>
            </a:r>
            <a:r>
              <a:rPr lang="es-MX" altLang="en-US" sz="2800" b="1" dirty="0" smtClean="0"/>
              <a:t>enz: mente</a:t>
            </a:r>
          </a:p>
          <a:p>
            <a:r>
              <a:rPr lang="es-MX" altLang="en-US" sz="2800" b="1" dirty="0" smtClean="0">
                <a:solidFill>
                  <a:srgbClr val="744D00"/>
                </a:solidFill>
              </a:rPr>
              <a:t>EDUCACIÓN</a:t>
            </a:r>
            <a:r>
              <a:rPr lang="es-MX" altLang="en-US" sz="2800" b="1" dirty="0" smtClean="0"/>
              <a:t>.- Del Latín EDUCERE </a:t>
            </a:r>
            <a:r>
              <a:rPr lang="en-US" altLang="en-US" sz="2800" b="1" dirty="0" smtClean="0"/>
              <a:t>= Sacar o extraer.</a:t>
            </a:r>
            <a:endParaRPr lang="es-MX" altLang="en-US" sz="2800" b="1" dirty="0" smtClean="0"/>
          </a:p>
          <a:p>
            <a:endParaRPr lang="en-US" alt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544" y="3402227"/>
            <a:ext cx="1498256" cy="1309145"/>
          </a:xfrm>
          <a:prstGeom prst="roundRect">
            <a:avLst>
              <a:gd name="adj" fmla="val 8594"/>
            </a:avLst>
          </a:prstGeom>
          <a:solidFill>
            <a:srgbClr val="FFFFFF">
              <a:shade val="85000"/>
            </a:srgbClr>
          </a:solidFill>
          <a:ln w="34925">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pic>
      <p:pic>
        <p:nvPicPr>
          <p:cNvPr id="5" name="Picture 4"/>
          <p:cNvPicPr>
            <a:picLocks noChangeAspect="1" noChangeArrowheads="1"/>
          </p:cNvPicPr>
          <p:nvPr/>
        </p:nvPicPr>
        <p:blipFill>
          <a:blip r:embed="rId3"/>
          <a:srcRect/>
          <a:stretch>
            <a:fillRect/>
          </a:stretch>
        </p:blipFill>
        <p:spPr bwMode="auto">
          <a:xfrm>
            <a:off x="6947392" y="5459627"/>
            <a:ext cx="1998763" cy="1066800"/>
          </a:xfrm>
          <a:prstGeom prst="rect">
            <a:avLst/>
          </a:prstGeom>
          <a:noFill/>
          <a:ln>
            <a:noFill/>
          </a:ln>
          <a:effectLst>
            <a:glow rad="63500">
              <a:schemeClr val="accent2">
                <a:satMod val="175000"/>
                <a:alpha val="40000"/>
              </a:schemeClr>
            </a:glow>
            <a:outerShdw blurRad="107950" dist="12700" dir="5400000" algn="ctr">
              <a:srgbClr val="000000"/>
            </a:outerShdw>
            <a:reflection blurRad="6350" stA="50000" endA="300" endPos="55000" dir="5400000" sy="-100000" algn="bl" rotWithShape="0"/>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962400"/>
            <a:ext cx="3733800" cy="2796746"/>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2250" fill="hold"/>
                                        <p:tgtEl>
                                          <p:spTgt spid="3">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2250" fill="hold"/>
                                        <p:tgtEl>
                                          <p:spTgt spid="3">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9"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250" fill="hold"/>
                                        <p:tgtEl>
                                          <p:spTgt spid="3">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250" fill="hold"/>
                                        <p:tgtEl>
                                          <p:spTgt spid="3">
                                            <p:txEl>
                                              <p:pRg st="3" end="3"/>
                                            </p:txEl>
                                          </p:spTgt>
                                        </p:tgtEl>
                                        <p:attrNameLst>
                                          <p:attrName>ppt_y</p:attrName>
                                        </p:attrNameLst>
                                      </p:cBhvr>
                                      <p:tavLst>
                                        <p:tav tm="0">
                                          <p:val>
                                            <p:strVal val="0-#ppt_h/2"/>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1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2000"/>
                                        <p:tgtEl>
                                          <p:spTgt spid="5"/>
                                        </p:tgtEl>
                                      </p:cBhvr>
                                    </p:animEffect>
                                  </p:childTnLst>
                                </p:cTn>
                              </p:par>
                              <p:par>
                                <p:cTn id="32" presetID="6" presetClass="entr" presetSubtype="32"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1524000"/>
            <a:ext cx="4724400" cy="685800"/>
          </a:xfrm>
          <a:noFill/>
          <a:ln>
            <a:noFill/>
          </a:ln>
        </p:spPr>
        <p:txBody>
          <a:bodyPr>
            <a:noAutofit/>
          </a:bodyPr>
          <a:lstStyle/>
          <a:p>
            <a:pPr algn="ctr"/>
            <a:r>
              <a:rPr lang="es-MX" altLang="en-US" sz="4800" b="1" smtClean="0">
                <a:solidFill>
                  <a:srgbClr val="000066"/>
                </a:solidFill>
              </a:rPr>
              <a:t>APRENDIZAJE</a:t>
            </a:r>
            <a:endParaRPr lang="en-US" altLang="en-US" sz="4800" b="1" smtClean="0">
              <a:solidFill>
                <a:srgbClr val="00006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7559366"/>
              </p:ext>
            </p:extLst>
          </p:nvPr>
        </p:nvGraphicFramePr>
        <p:xfrm>
          <a:off x="-457200" y="685800"/>
          <a:ext cx="8991600" cy="533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76200" y="152400"/>
            <a:ext cx="8915400" cy="685800"/>
          </a:xfrm>
          <a:prstGeom prst="rect">
            <a:avLst/>
          </a:prstGeom>
          <a:noFill/>
          <a:ln w="9525">
            <a:noFill/>
            <a:miter lim="800000"/>
            <a:headEnd/>
            <a:tailEnd/>
          </a:ln>
        </p:spPr>
        <p:txBody>
          <a:bodyPr anchor="ctr"/>
          <a:lstStyle/>
          <a:p>
            <a:pPr algn="ctr">
              <a:defRPr/>
            </a:pPr>
            <a:r>
              <a:rPr lang="es-MX" sz="4600" b="1" kern="0" dirty="0">
                <a:solidFill>
                  <a:srgbClr val="744D00"/>
                </a:solidFill>
                <a:latin typeface="Arial"/>
              </a:rPr>
              <a:t>INTEGRACIÓN ANDRAGOGICA</a:t>
            </a:r>
            <a:endParaRPr lang="en-US" sz="4600" b="1" kern="0" dirty="0">
              <a:solidFill>
                <a:srgbClr val="744D00"/>
              </a:solidFill>
              <a:latin typeface="Arial"/>
            </a:endParaRPr>
          </a:p>
        </p:txBody>
      </p:sp>
      <p:pic>
        <p:nvPicPr>
          <p:cNvPr id="6" name="Picture 5"/>
          <p:cNvPicPr>
            <a:picLocks noChangeAspect="1" noChangeArrowheads="1"/>
          </p:cNvPicPr>
          <p:nvPr/>
        </p:nvPicPr>
        <p:blipFill>
          <a:blip r:embed="rId8"/>
          <a:srcRect/>
          <a:stretch>
            <a:fillRect/>
          </a:stretch>
        </p:blipFill>
        <p:spPr bwMode="auto">
          <a:xfrm>
            <a:off x="7086601" y="4953000"/>
            <a:ext cx="1981200" cy="1233663"/>
          </a:xfrm>
          <a:prstGeom prst="rect">
            <a:avLst/>
          </a:prstGeom>
          <a:noFill/>
          <a:ln>
            <a:noFill/>
          </a:ln>
          <a:effectLst>
            <a:glow rad="63500">
              <a:schemeClr val="accent2">
                <a:satMod val="175000"/>
                <a:alpha val="40000"/>
              </a:schemeClr>
            </a:glow>
            <a:outerShdw blurRad="225425" dist="50800" dir="5220000" algn="ctr">
              <a:srgbClr val="000000">
                <a:alpha val="33000"/>
              </a:srgbClr>
            </a:outerShdw>
            <a:reflection blurRad="6350" stA="50000" endA="300" endPos="55000" dir="5400000" sy="-100000" algn="bl" rotWithShape="0"/>
            <a:softEdge rad="31750"/>
          </a:effectLst>
          <a:scene3d>
            <a:camera prst="isometricOffAxis1Left"/>
            <a:lightRig rig="harsh" dir="t">
              <a:rot lat="0" lon="0" rev="3000000"/>
            </a:lightRig>
          </a:scene3d>
          <a:sp3d extrusionH="254000" contourW="19050">
            <a:bevelT w="82550" h="44450" prst="angle"/>
            <a:bevelB w="82550" h="44450" prst="angle"/>
            <a:contourClr>
              <a:srgbClr val="FFFFFF"/>
            </a:contourClr>
          </a:sp3d>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1600" y="5628588"/>
            <a:ext cx="1143001" cy="998728"/>
          </a:xfrm>
          <a:prstGeom prst="roundRect">
            <a:avLst>
              <a:gd name="adj" fmla="val 8594"/>
            </a:avLst>
          </a:prstGeom>
          <a:solidFill>
            <a:srgbClr val="FFFFFF">
              <a:shade val="85000"/>
            </a:srgbClr>
          </a:solidFill>
          <a:ln w="34925">
            <a:noFill/>
          </a:ln>
          <a:effectLst>
            <a:outerShdw blurRad="225425" dist="50800" dir="5220000" algn="ctr">
              <a:srgbClr val="000000">
                <a:alpha val="33000"/>
              </a:srgbClr>
            </a:outerShdw>
            <a:reflection blurRad="6350" stA="50000" endA="300" endPos="5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1461983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2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2000"/>
                                        <p:tgtEl>
                                          <p:spTgt spid="5"/>
                                        </p:tgtEl>
                                      </p:cBhvr>
                                    </p:animEffect>
                                  </p:child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750" fill="hold"/>
                                        <p:tgtEl>
                                          <p:spTgt spid="8"/>
                                        </p:tgtEl>
                                        <p:attrNameLst>
                                          <p:attrName>ppt_w</p:attrName>
                                        </p:attrNameLst>
                                      </p:cBhvr>
                                      <p:tavLst>
                                        <p:tav tm="0">
                                          <p:val>
                                            <p:fltVal val="0"/>
                                          </p:val>
                                        </p:tav>
                                        <p:tav tm="100000">
                                          <p:val>
                                            <p:strVal val="#ppt_w"/>
                                          </p:val>
                                        </p:tav>
                                      </p:tavLst>
                                    </p:anim>
                                    <p:anim calcmode="lin" valueType="num">
                                      <p:cBhvr>
                                        <p:cTn id="17" dur="1750" fill="hold"/>
                                        <p:tgtEl>
                                          <p:spTgt spid="8"/>
                                        </p:tgtEl>
                                        <p:attrNameLst>
                                          <p:attrName>ppt_h</p:attrName>
                                        </p:attrNameLst>
                                      </p:cBhvr>
                                      <p:tavLst>
                                        <p:tav tm="0">
                                          <p:val>
                                            <p:fltVal val="0"/>
                                          </p:val>
                                        </p:tav>
                                        <p:tav tm="100000">
                                          <p:val>
                                            <p:strVal val="#ppt_h"/>
                                          </p:val>
                                        </p:tav>
                                      </p:tavLst>
                                    </p:anim>
                                    <p:anim calcmode="lin" valueType="num">
                                      <p:cBhvr>
                                        <p:cTn id="18" dur="1750" fill="hold"/>
                                        <p:tgtEl>
                                          <p:spTgt spid="8"/>
                                        </p:tgtEl>
                                        <p:attrNameLst>
                                          <p:attrName>style.rotation</p:attrName>
                                        </p:attrNameLst>
                                      </p:cBhvr>
                                      <p:tavLst>
                                        <p:tav tm="0">
                                          <p:val>
                                            <p:fltVal val="90"/>
                                          </p:val>
                                        </p:tav>
                                        <p:tav tm="100000">
                                          <p:val>
                                            <p:fltVal val="0"/>
                                          </p:val>
                                        </p:tav>
                                      </p:tavLst>
                                    </p:anim>
                                    <p:animEffect transition="in" filter="fade">
                                      <p:cBhvr>
                                        <p:cTn id="19" dur="175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0" fill="hold"/>
                                        <p:tgtEl>
                                          <p:spTgt spid="4"/>
                                        </p:tgtEl>
                                        <p:attrNameLst>
                                          <p:attrName>ppt_w</p:attrName>
                                        </p:attrNameLst>
                                      </p:cBhvr>
                                      <p:tavLst>
                                        <p:tav tm="0">
                                          <p:val>
                                            <p:fltVal val="0"/>
                                          </p:val>
                                        </p:tav>
                                        <p:tav tm="100000">
                                          <p:val>
                                            <p:strVal val="#ppt_w"/>
                                          </p:val>
                                        </p:tav>
                                      </p:tavLst>
                                    </p:anim>
                                    <p:anim calcmode="lin" valueType="num">
                                      <p:cBhvr>
                                        <p:cTn id="23" dur="2500" fill="hold"/>
                                        <p:tgtEl>
                                          <p:spTgt spid="4"/>
                                        </p:tgtEl>
                                        <p:attrNameLst>
                                          <p:attrName>ppt_h</p:attrName>
                                        </p:attrNameLst>
                                      </p:cBhvr>
                                      <p:tavLst>
                                        <p:tav tm="0">
                                          <p:val>
                                            <p:fltVal val="0"/>
                                          </p:val>
                                        </p:tav>
                                        <p:tav tm="100000">
                                          <p:val>
                                            <p:strVal val="#ppt_h"/>
                                          </p:val>
                                        </p:tav>
                                      </p:tavLst>
                                    </p:anim>
                                    <p:anim calcmode="lin" valueType="num">
                                      <p:cBhvr>
                                        <p:cTn id="24" dur="2500" fill="hold"/>
                                        <p:tgtEl>
                                          <p:spTgt spid="4"/>
                                        </p:tgtEl>
                                        <p:attrNameLst>
                                          <p:attrName>style.rotation</p:attrName>
                                        </p:attrNameLst>
                                      </p:cBhvr>
                                      <p:tavLst>
                                        <p:tav tm="0">
                                          <p:val>
                                            <p:fltVal val="90"/>
                                          </p:val>
                                        </p:tav>
                                        <p:tav tm="100000">
                                          <p:val>
                                            <p:fltVal val="0"/>
                                          </p:val>
                                        </p:tav>
                                      </p:tavLst>
                                    </p:anim>
                                    <p:animEffect transition="in" filter="fade">
                                      <p:cBhvr>
                                        <p:cTn id="25"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900" y="266700"/>
            <a:ext cx="561975" cy="6269038"/>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sp>
        <p:nvSpPr>
          <p:cNvPr id="41987" name="WordArt 3"/>
          <p:cNvSpPr>
            <a:spLocks noChangeArrowheads="1" noChangeShapeType="1" noTextEdit="1"/>
          </p:cNvSpPr>
          <p:nvPr/>
        </p:nvSpPr>
        <p:spPr bwMode="auto">
          <a:xfrm>
            <a:off x="762000" y="152400"/>
            <a:ext cx="7391400" cy="381000"/>
          </a:xfrm>
          <a:prstGeom prst="rect">
            <a:avLst/>
          </a:prstGeom>
        </p:spPr>
        <p:style>
          <a:lnRef idx="2">
            <a:schemeClr val="accent3"/>
          </a:lnRef>
          <a:fillRef idx="1">
            <a:schemeClr val="lt1"/>
          </a:fillRef>
          <a:effectRef idx="0">
            <a:schemeClr val="accent3"/>
          </a:effectRef>
          <a:fontRef idx="minor">
            <a:schemeClr val="dk1"/>
          </a:fontRef>
        </p:style>
        <p:txBody>
          <a:bodyPr wrap="none" fromWordArt="1">
            <a:prstTxWarp prst="textPlain">
              <a:avLst>
                <a:gd name="adj" fmla="val 50000"/>
              </a:avLst>
            </a:prstTxWarp>
          </a:bodyPr>
          <a:lstStyle/>
          <a:p>
            <a:pPr algn="ctr"/>
            <a:r>
              <a:rPr lang="es-ES" sz="3600" kern="10" dirty="0">
                <a:ln w="9525">
                  <a:solidFill>
                    <a:srgbClr val="000066"/>
                  </a:solidFill>
                  <a:round/>
                  <a:headEnd/>
                  <a:tailEnd/>
                </a:ln>
                <a:solidFill>
                  <a:srgbClr val="000046"/>
                </a:solidFill>
                <a:latin typeface="Arial Black" panose="020B0A04020102020204" pitchFamily="34" charset="0"/>
              </a:rPr>
              <a:t>HIMNOS A UN DIOS DESCONOCIDO.</a:t>
            </a:r>
            <a:endParaRPr lang="en-US" sz="3600" kern="10" dirty="0">
              <a:ln w="9525">
                <a:solidFill>
                  <a:srgbClr val="000066"/>
                </a:solidFill>
                <a:round/>
                <a:headEnd/>
                <a:tailEnd/>
              </a:ln>
              <a:solidFill>
                <a:srgbClr val="000046"/>
              </a:solidFill>
              <a:latin typeface="Arial Black" panose="020B0A04020102020204" pitchFamily="34" charset="0"/>
            </a:endParaRPr>
          </a:p>
        </p:txBody>
      </p:sp>
      <p:pic>
        <p:nvPicPr>
          <p:cNvPr id="41988" name="Picture 4"/>
          <p:cNvPicPr>
            <a:picLocks noChangeAspect="1" noChangeArrowheads="1"/>
          </p:cNvPicPr>
          <p:nvPr/>
        </p:nvPicPr>
        <p:blipFill>
          <a:blip r:embed="rId4">
            <a:lum bright="12000" contrast="-12000"/>
            <a:grayscl/>
            <a:extLst>
              <a:ext uri="{28A0092B-C50C-407E-A947-70E740481C1C}">
                <a14:useLocalDpi xmlns:a14="http://schemas.microsoft.com/office/drawing/2010/main" val="0"/>
              </a:ext>
            </a:extLst>
          </a:blip>
          <a:srcRect/>
          <a:stretch>
            <a:fillRect/>
          </a:stretch>
        </p:blipFill>
        <p:spPr bwMode="auto">
          <a:xfrm>
            <a:off x="76201" y="685800"/>
            <a:ext cx="6476999" cy="6172200"/>
          </a:xfrm>
          <a:prstGeom prst="rect">
            <a:avLst/>
          </a:prstGeom>
          <a:noFill/>
          <a:ln w="76200" cmpd="tri">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399" y="5264055"/>
            <a:ext cx="1143001" cy="998728"/>
          </a:xfrm>
          <a:prstGeom prst="roundRect">
            <a:avLst>
              <a:gd name="adj" fmla="val 8594"/>
            </a:avLst>
          </a:prstGeom>
          <a:solidFill>
            <a:srgbClr val="FFFFFF">
              <a:shade val="85000"/>
            </a:srgbClr>
          </a:solidFill>
          <a:ln w="34925">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 name="Picture 1"/>
          <p:cNvPicPr>
            <a:picLocks noChangeAspect="1"/>
          </p:cNvPicPr>
          <p:nvPr/>
        </p:nvPicPr>
        <p:blipFill>
          <a:blip r:embed="rId6"/>
          <a:stretch>
            <a:fillRect/>
          </a:stretch>
        </p:blipFill>
        <p:spPr>
          <a:xfrm>
            <a:off x="6598109" y="1648619"/>
            <a:ext cx="1827882" cy="29995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422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2250"/>
                                        <p:tgtEl>
                                          <p:spTgt spid="419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blinds(horizontal)">
                                      <p:cBhvr>
                                        <p:cTn id="10" dur="1500"/>
                                        <p:tgtEl>
                                          <p:spTgt spid="41987"/>
                                        </p:tgtEl>
                                      </p:cBhvr>
                                    </p:animEffect>
                                  </p:childTnLst>
                                </p:cTn>
                              </p:par>
                              <p:par>
                                <p:cTn id="11" presetID="8" presetClass="emph" presetSubtype="0" fill="hold" nodeType="withEffect">
                                  <p:stCondLst>
                                    <p:cond delay="0"/>
                                  </p:stCondLst>
                                  <p:childTnLst>
                                    <p:animRot by="21600000">
                                      <p:cBhvr>
                                        <p:cTn id="12" dur="2000" fill="hold"/>
                                        <p:tgtEl>
                                          <p:spTgt spid="41988"/>
                                        </p:tgtEl>
                                        <p:attrNameLst>
                                          <p:attrName>r</p:attrName>
                                        </p:attrNameLst>
                                      </p:cBhvr>
                                    </p:animRo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750" fill="hold"/>
                                        <p:tgtEl>
                                          <p:spTgt spid="6"/>
                                        </p:tgtEl>
                                        <p:attrNameLst>
                                          <p:attrName>ppt_w</p:attrName>
                                        </p:attrNameLst>
                                      </p:cBhvr>
                                      <p:tavLst>
                                        <p:tav tm="0">
                                          <p:val>
                                            <p:fltVal val="0"/>
                                          </p:val>
                                        </p:tav>
                                        <p:tav tm="100000">
                                          <p:val>
                                            <p:strVal val="#ppt_w"/>
                                          </p:val>
                                        </p:tav>
                                      </p:tavLst>
                                    </p:anim>
                                    <p:anim calcmode="lin" valueType="num">
                                      <p:cBhvr>
                                        <p:cTn id="16" dur="1750" fill="hold"/>
                                        <p:tgtEl>
                                          <p:spTgt spid="6"/>
                                        </p:tgtEl>
                                        <p:attrNameLst>
                                          <p:attrName>ppt_h</p:attrName>
                                        </p:attrNameLst>
                                      </p:cBhvr>
                                      <p:tavLst>
                                        <p:tav tm="0">
                                          <p:val>
                                            <p:fltVal val="0"/>
                                          </p:val>
                                        </p:tav>
                                        <p:tav tm="100000">
                                          <p:val>
                                            <p:strVal val="#ppt_h"/>
                                          </p:val>
                                        </p:tav>
                                      </p:tavLst>
                                    </p:anim>
                                    <p:anim calcmode="lin" valueType="num">
                                      <p:cBhvr>
                                        <p:cTn id="17" dur="1750" fill="hold"/>
                                        <p:tgtEl>
                                          <p:spTgt spid="6"/>
                                        </p:tgtEl>
                                        <p:attrNameLst>
                                          <p:attrName>style.rotation</p:attrName>
                                        </p:attrNameLst>
                                      </p:cBhvr>
                                      <p:tavLst>
                                        <p:tav tm="0">
                                          <p:val>
                                            <p:fltVal val="90"/>
                                          </p:val>
                                        </p:tav>
                                        <p:tav tm="100000">
                                          <p:val>
                                            <p:fltVal val="0"/>
                                          </p:val>
                                        </p:tav>
                                      </p:tavLst>
                                    </p:anim>
                                    <p:animEffect transition="in" filter="fade">
                                      <p:cBhvr>
                                        <p:cTn id="18" dur="1750"/>
                                        <p:tgtEl>
                                          <p:spTgt spid="6"/>
                                        </p:tgtEl>
                                      </p:cBhvr>
                                    </p:animEffect>
                                  </p:childTnLst>
                                </p:cTn>
                              </p:par>
                              <p:par>
                                <p:cTn id="19" presetID="26"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26" y="1"/>
            <a:ext cx="9153125" cy="6858000"/>
          </a:xfrm>
          <a:prstGeom prst="rect">
            <a:avLst/>
          </a:prstGeom>
          <a:ln>
            <a:noFill/>
          </a:ln>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242735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anim calcmode="lin" valueType="num">
                                      <p:cBhvr>
                                        <p:cTn id="10" dur="2000" fill="hold"/>
                                        <p:tgtEl>
                                          <p:spTgt spid="4"/>
                                        </p:tgtEl>
                                        <p:attrNameLst>
                                          <p:attrName>ppt_x</p:attrName>
                                        </p:attrNameLst>
                                      </p:cBhvr>
                                      <p:tavLst>
                                        <p:tav tm="0">
                                          <p:val>
                                            <p:fltVal val="0.5"/>
                                          </p:val>
                                        </p:tav>
                                        <p:tav tm="100000">
                                          <p:val>
                                            <p:strVal val="#ppt_x"/>
                                          </p:val>
                                        </p:tav>
                                      </p:tavLst>
                                    </p:anim>
                                    <p:anim calcmode="lin" valueType="num">
                                      <p:cBhvr>
                                        <p:cTn id="11" dur="2000" fill="hold"/>
                                        <p:tgtEl>
                                          <p:spTgt spid="4"/>
                                        </p:tgtEl>
                                        <p:attrNameLst>
                                          <p:attrName>ppt_y</p:attrName>
                                        </p:attrNameLst>
                                      </p:cBhvr>
                                      <p:tavLst>
                                        <p:tav tm="0">
                                          <p:val>
                                            <p:fltVal val="0.5"/>
                                          </p:val>
                                        </p:tav>
                                        <p:tav tm="100000">
                                          <p:val>
                                            <p:strVal val="#ppt_y"/>
                                          </p:val>
                                        </p:tav>
                                      </p:tavLst>
                                    </p:anim>
                                  </p:childTnLst>
                                </p:cTn>
                              </p:par>
                              <p:par>
                                <p:cTn id="12" presetID="6"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68302" y="3589168"/>
            <a:ext cx="5489734"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s-MX" sz="7200" b="1" dirty="0" smtClean="0">
                <a:ln w="6600">
                  <a:solidFill>
                    <a:schemeClr val="accent2"/>
                  </a:solidFill>
                  <a:prstDash val="solid"/>
                </a:ln>
                <a:solidFill>
                  <a:srgbClr val="FFFFFF"/>
                </a:solidFill>
                <a:effectLst>
                  <a:outerShdw dist="38100" dir="2700000" algn="tl" rotWithShape="0">
                    <a:schemeClr val="accent2"/>
                  </a:outerShdw>
                </a:effectLst>
              </a:rPr>
              <a:t>RECURSOS</a:t>
            </a:r>
            <a:endParaRPr lang="en-US" sz="7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1443" name="Content Placeholder 2"/>
          <p:cNvSpPr>
            <a:spLocks noGrp="1"/>
          </p:cNvSpPr>
          <p:nvPr>
            <p:ph idx="1"/>
          </p:nvPr>
        </p:nvSpPr>
        <p:spPr>
          <a:xfrm>
            <a:off x="2514600" y="1219200"/>
            <a:ext cx="6629400" cy="6019800"/>
          </a:xfrm>
          <a:ln w="38100">
            <a:noFill/>
            <a:prstDash val="lgDashDotDot"/>
          </a:ln>
        </p:spPr>
        <p:txBody>
          <a:bodyPr/>
          <a:lstStyle/>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2"/>
              </a:rPr>
              <a:t>www.oeconsortium.org</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3"/>
              </a:rPr>
              <a:t>www.mit.edu</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4"/>
              </a:rPr>
              <a:t>www.coursera.org</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5"/>
              </a:rPr>
              <a:t>www.khanacademy.com</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6"/>
              </a:rPr>
              <a:t>www.edex.org</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7"/>
              </a:rPr>
              <a:t>www.ted.com</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8"/>
              </a:rPr>
              <a:t>www.futurelearn.com</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9"/>
              </a:rPr>
              <a:t>www.miriadax.net</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10"/>
              </a:rPr>
              <a:t>www.iversiy.org</a:t>
            </a:r>
            <a:endParaRPr lang="es-MX" altLang="en-US" sz="3400" b="1" spc="300" dirty="0" smtClean="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endParaRPr lang="es-MX" altLang="en-US" sz="3400" dirty="0" smtClean="0">
              <a:noFill/>
            </a:endParaRPr>
          </a:p>
          <a:p>
            <a:pPr>
              <a:defRPr/>
            </a:pPr>
            <a:endParaRPr lang="es-MX" altLang="en-US" sz="3400" dirty="0" smtClean="0">
              <a:noFill/>
            </a:endParaRPr>
          </a:p>
          <a:p>
            <a:pPr>
              <a:defRPr/>
            </a:pPr>
            <a:endParaRPr lang="en-US" altLang="en-US" sz="3400" dirty="0" smtClean="0">
              <a:noFill/>
            </a:endParaRPr>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600" y="21115"/>
            <a:ext cx="6781800" cy="1371600"/>
          </a:xfrm>
          <a:prstGeom prst="rect">
            <a:avLst/>
          </a:prstGeom>
          <a:ln>
            <a:noFill/>
          </a:ln>
          <a:effectLst>
            <a:softEdge rad="112500"/>
          </a:effectLst>
        </p:spPr>
      </p:pic>
      <p:pic>
        <p:nvPicPr>
          <p:cNvPr id="10" name="Picture 9"/>
          <p:cNvPicPr>
            <a:picLocks noChangeAspect="1"/>
          </p:cNvPicPr>
          <p:nvPr/>
        </p:nvPicPr>
        <p:blipFill>
          <a:blip r:embed="rId12"/>
          <a:stretch>
            <a:fillRect/>
          </a:stretch>
        </p:blipFill>
        <p:spPr>
          <a:xfrm>
            <a:off x="0" y="5231506"/>
            <a:ext cx="1981200" cy="2003822"/>
          </a:xfrm>
          <a:prstGeom prst="rect">
            <a:avLst/>
          </a:prstGeom>
        </p:spPr>
      </p:pic>
      <p:pic>
        <p:nvPicPr>
          <p:cNvPr id="11" name="Picture 10"/>
          <p:cNvPicPr>
            <a:picLocks noChangeAspect="1"/>
          </p:cNvPicPr>
          <p:nvPr/>
        </p:nvPicPr>
        <p:blipFill>
          <a:blip r:embed="rId13"/>
          <a:stretch>
            <a:fillRect/>
          </a:stretch>
        </p:blipFill>
        <p:spPr>
          <a:xfrm>
            <a:off x="152400" y="1837839"/>
            <a:ext cx="1676399" cy="2478018"/>
          </a:xfrm>
          <a:prstGeom prst="rect">
            <a:avLst/>
          </a:prstGeom>
        </p:spPr>
      </p:pic>
    </p:spTree>
    <p:extLst>
      <p:ext uri="{BB962C8B-B14F-4D97-AF65-F5344CB8AC3E}">
        <p14:creationId xmlns:p14="http://schemas.microsoft.com/office/powerpoint/2010/main" val="3730771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1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6144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 calcmode="lin" valueType="num">
                                      <p:cBhvr additive="base">
                                        <p:cTn id="11" dur="1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6144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 calcmode="lin" valueType="num">
                                      <p:cBhvr additive="base">
                                        <p:cTn id="15" dur="1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6144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additive="base">
                                        <p:cTn id="19" dur="1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6144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anim calcmode="lin" valueType="num">
                                      <p:cBhvr additive="base">
                                        <p:cTn id="23" dur="1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6144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 calcmode="lin" valueType="num">
                                      <p:cBhvr additive="base">
                                        <p:cTn id="27" dur="1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61443">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443">
                                            <p:txEl>
                                              <p:pRg st="6" end="6"/>
                                            </p:txEl>
                                          </p:spTgt>
                                        </p:tgtEl>
                                        <p:attrNameLst>
                                          <p:attrName>style.visibility</p:attrName>
                                        </p:attrNameLst>
                                      </p:cBhvr>
                                      <p:to>
                                        <p:strVal val="visible"/>
                                      </p:to>
                                    </p:set>
                                    <p:anim calcmode="lin" valueType="num">
                                      <p:cBhvr additive="base">
                                        <p:cTn id="31" dur="1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61443">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61443">
                                            <p:txEl>
                                              <p:pRg st="7" end="7"/>
                                            </p:txEl>
                                          </p:spTgt>
                                        </p:tgtEl>
                                        <p:attrNameLst>
                                          <p:attrName>style.visibility</p:attrName>
                                        </p:attrNameLst>
                                      </p:cBhvr>
                                      <p:to>
                                        <p:strVal val="visible"/>
                                      </p:to>
                                    </p:set>
                                    <p:anim calcmode="lin" valueType="num">
                                      <p:cBhvr additive="base">
                                        <p:cTn id="35" dur="15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36" dur="1500" fill="hold"/>
                                        <p:tgtEl>
                                          <p:spTgt spid="61443">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61443">
                                            <p:txEl>
                                              <p:pRg st="8" end="8"/>
                                            </p:txEl>
                                          </p:spTgt>
                                        </p:tgtEl>
                                        <p:attrNameLst>
                                          <p:attrName>style.visibility</p:attrName>
                                        </p:attrNameLst>
                                      </p:cBhvr>
                                      <p:to>
                                        <p:strVal val="visible"/>
                                      </p:to>
                                    </p:set>
                                    <p:anim calcmode="lin" valueType="num">
                                      <p:cBhvr additive="base">
                                        <p:cTn id="39" dur="1500" fill="hold"/>
                                        <p:tgtEl>
                                          <p:spTgt spid="61443">
                                            <p:txEl>
                                              <p:pRg st="8" end="8"/>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61443">
                                            <p:txEl>
                                              <p:pRg st="8" end="8"/>
                                            </p:txEl>
                                          </p:spTgt>
                                        </p:tgtEl>
                                        <p:attrNameLst>
                                          <p:attrName>ppt_y</p:attrName>
                                        </p:attrNameLst>
                                      </p:cBhvr>
                                      <p:tavLst>
                                        <p:tav tm="0">
                                          <p:val>
                                            <p:strVal val="0-#ppt_h/2"/>
                                          </p:val>
                                        </p:tav>
                                        <p:tav tm="100000">
                                          <p:val>
                                            <p:strVal val="#ppt_y"/>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250"/>
                                        <p:tgtEl>
                                          <p:spTgt spid="8"/>
                                        </p:tgtEl>
                                      </p:cBhvr>
                                    </p:animEffect>
                                    <p:anim calcmode="lin" valueType="num">
                                      <p:cBhvr>
                                        <p:cTn id="44" dur="2250" fill="hold"/>
                                        <p:tgtEl>
                                          <p:spTgt spid="8"/>
                                        </p:tgtEl>
                                        <p:attrNameLst>
                                          <p:attrName>ppt_w</p:attrName>
                                        </p:attrNameLst>
                                      </p:cBhvr>
                                      <p:tavLst>
                                        <p:tav tm="0" fmla="#ppt_w*sin(2.5*pi*$)">
                                          <p:val>
                                            <p:fltVal val="0"/>
                                          </p:val>
                                        </p:tav>
                                        <p:tav tm="100000">
                                          <p:val>
                                            <p:fltVal val="1"/>
                                          </p:val>
                                        </p:tav>
                                      </p:tavLst>
                                    </p:anim>
                                    <p:anim calcmode="lin" valueType="num">
                                      <p:cBhvr>
                                        <p:cTn id="45" dur="2250" fill="hold"/>
                                        <p:tgtEl>
                                          <p:spTgt spid="8"/>
                                        </p:tgtEl>
                                        <p:attrNameLst>
                                          <p:attrName>ppt_h</p:attrName>
                                        </p:attrNameLst>
                                      </p:cBhvr>
                                      <p:tavLst>
                                        <p:tav tm="0">
                                          <p:val>
                                            <p:strVal val="#ppt_h"/>
                                          </p:val>
                                        </p:tav>
                                        <p:tav tm="100000">
                                          <p:val>
                                            <p:strVal val="#ppt_h"/>
                                          </p:val>
                                        </p:tav>
                                      </p:tavLst>
                                    </p:anim>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250" fill="hold"/>
                                        <p:tgtEl>
                                          <p:spTgt spid="9"/>
                                        </p:tgtEl>
                                        <p:attrNameLst>
                                          <p:attrName>ppt_w</p:attrName>
                                        </p:attrNameLst>
                                      </p:cBhvr>
                                      <p:tavLst>
                                        <p:tav tm="0">
                                          <p:val>
                                            <p:fltVal val="0"/>
                                          </p:val>
                                        </p:tav>
                                        <p:tav tm="100000">
                                          <p:val>
                                            <p:strVal val="#ppt_w"/>
                                          </p:val>
                                        </p:tav>
                                      </p:tavLst>
                                    </p:anim>
                                    <p:anim calcmode="lin" valueType="num">
                                      <p:cBhvr>
                                        <p:cTn id="49" dur="2250" fill="hold"/>
                                        <p:tgtEl>
                                          <p:spTgt spid="9"/>
                                        </p:tgtEl>
                                        <p:attrNameLst>
                                          <p:attrName>ppt_h</p:attrName>
                                        </p:attrNameLst>
                                      </p:cBhvr>
                                      <p:tavLst>
                                        <p:tav tm="0">
                                          <p:val>
                                            <p:fltVal val="0"/>
                                          </p:val>
                                        </p:tav>
                                        <p:tav tm="100000">
                                          <p:val>
                                            <p:strVal val="#ppt_h"/>
                                          </p:val>
                                        </p:tav>
                                      </p:tavLst>
                                    </p:anim>
                                    <p:animEffect transition="in" filter="fade">
                                      <p:cBhvr>
                                        <p:cTn id="50" dur="2250"/>
                                        <p:tgtEl>
                                          <p:spTgt spid="9"/>
                                        </p:tgtEl>
                                      </p:cBhvr>
                                    </p:animEffect>
                                  </p:childTnLst>
                                </p:cTn>
                              </p:par>
                              <p:par>
                                <p:cTn id="51" presetID="2" presetClass="entr" presetSubtype="1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500" fill="hold"/>
                                        <p:tgtEl>
                                          <p:spTgt spid="10"/>
                                        </p:tgtEl>
                                        <p:attrNameLst>
                                          <p:attrName>ppt_x</p:attrName>
                                        </p:attrNameLst>
                                      </p:cBhvr>
                                      <p:tavLst>
                                        <p:tav tm="0">
                                          <p:val>
                                            <p:strVal val="0-#ppt_w/2"/>
                                          </p:val>
                                        </p:tav>
                                        <p:tav tm="100000">
                                          <p:val>
                                            <p:strVal val="#ppt_x"/>
                                          </p:val>
                                        </p:tav>
                                      </p:tavLst>
                                    </p:anim>
                                    <p:anim calcmode="lin" valueType="num">
                                      <p:cBhvr additive="base">
                                        <p:cTn id="54" dur="2500" fill="hold"/>
                                        <p:tgtEl>
                                          <p:spTgt spid="10"/>
                                        </p:tgtEl>
                                        <p:attrNameLst>
                                          <p:attrName>ppt_y</p:attrName>
                                        </p:attrNameLst>
                                      </p:cBhvr>
                                      <p:tavLst>
                                        <p:tav tm="0">
                                          <p:val>
                                            <p:strVal val="1+#ppt_h/2"/>
                                          </p:val>
                                        </p:tav>
                                        <p:tav tm="100000">
                                          <p:val>
                                            <p:strVal val="#ppt_y"/>
                                          </p:val>
                                        </p:tav>
                                      </p:tavLst>
                                    </p:anim>
                                  </p:childTnLst>
                                </p:cTn>
                              </p:par>
                              <p:par>
                                <p:cTn id="55" presetID="26"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652">
                                          <p:stCondLst>
                                            <p:cond delay="0"/>
                                          </p:stCondLst>
                                        </p:cTn>
                                        <p:tgtEl>
                                          <p:spTgt spid="11"/>
                                        </p:tgtEl>
                                      </p:cBhvr>
                                    </p:animEffect>
                                    <p:anim calcmode="lin" valueType="num">
                                      <p:cBhvr>
                                        <p:cTn id="58" dur="205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747"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747" tmFilter="0, 0; 0.125,0.2665; 0.25,0.4; 0.375,0.465; 0.5,0.5;  0.625,0.535; 0.75,0.6; 0.875,0.7335; 1,1">
                                          <p:stCondLst>
                                            <p:cond delay="747"/>
                                          </p:stCondLst>
                                        </p:cTn>
                                        <p:tgtEl>
                                          <p:spTgt spid="11"/>
                                        </p:tgtEl>
                                        <p:attrNameLst>
                                          <p:attrName>ppt_y</p:attrName>
                                        </p:attrNameLst>
                                      </p:cBhvr>
                                      <p:tavLst>
                                        <p:tav tm="0" fmla="#ppt_y-sin(pi*$)/9">
                                          <p:val>
                                            <p:fltVal val="0"/>
                                          </p:val>
                                        </p:tav>
                                        <p:tav tm="100000">
                                          <p:val>
                                            <p:fltVal val="1"/>
                                          </p:val>
                                        </p:tav>
                                      </p:tavLst>
                                    </p:anim>
                                    <p:anim calcmode="lin" valueType="num">
                                      <p:cBhvr>
                                        <p:cTn id="61" dur="373" tmFilter="0, 0; 0.125,0.2665; 0.25,0.4; 0.375,0.465; 0.5,0.5;  0.625,0.535; 0.75,0.6; 0.875,0.7335; 1,1">
                                          <p:stCondLst>
                                            <p:cond delay="1490"/>
                                          </p:stCondLst>
                                        </p:cTn>
                                        <p:tgtEl>
                                          <p:spTgt spid="11"/>
                                        </p:tgtEl>
                                        <p:attrNameLst>
                                          <p:attrName>ppt_y</p:attrName>
                                        </p:attrNameLst>
                                      </p:cBhvr>
                                      <p:tavLst>
                                        <p:tav tm="0" fmla="#ppt_y-sin(pi*$)/27">
                                          <p:val>
                                            <p:fltVal val="0"/>
                                          </p:val>
                                        </p:tav>
                                        <p:tav tm="100000">
                                          <p:val>
                                            <p:fltVal val="1"/>
                                          </p:val>
                                        </p:tav>
                                      </p:tavLst>
                                    </p:anim>
                                    <p:anim calcmode="lin" valueType="num">
                                      <p:cBhvr>
                                        <p:cTn id="62" dur="185" tmFilter="0, 0; 0.125,0.2665; 0.25,0.4; 0.375,0.465; 0.5,0.5;  0.625,0.535; 0.75,0.6; 0.875,0.7335; 1,1">
                                          <p:stCondLst>
                                            <p:cond delay="1863"/>
                                          </p:stCondLst>
                                        </p:cTn>
                                        <p:tgtEl>
                                          <p:spTgt spid="11"/>
                                        </p:tgtEl>
                                        <p:attrNameLst>
                                          <p:attrName>ppt_y</p:attrName>
                                        </p:attrNameLst>
                                      </p:cBhvr>
                                      <p:tavLst>
                                        <p:tav tm="0" fmla="#ppt_y-sin(pi*$)/81">
                                          <p:val>
                                            <p:fltVal val="0"/>
                                          </p:val>
                                        </p:tav>
                                        <p:tav tm="100000">
                                          <p:val>
                                            <p:fltVal val="1"/>
                                          </p:val>
                                        </p:tav>
                                      </p:tavLst>
                                    </p:anim>
                                    <p:animScale>
                                      <p:cBhvr>
                                        <p:cTn id="63" dur="29">
                                          <p:stCondLst>
                                            <p:cond delay="731"/>
                                          </p:stCondLst>
                                        </p:cTn>
                                        <p:tgtEl>
                                          <p:spTgt spid="11"/>
                                        </p:tgtEl>
                                      </p:cBhvr>
                                      <p:to x="100000" y="60000"/>
                                    </p:animScale>
                                    <p:animScale>
                                      <p:cBhvr>
                                        <p:cTn id="64" dur="187" decel="50000">
                                          <p:stCondLst>
                                            <p:cond delay="761"/>
                                          </p:stCondLst>
                                        </p:cTn>
                                        <p:tgtEl>
                                          <p:spTgt spid="11"/>
                                        </p:tgtEl>
                                      </p:cBhvr>
                                      <p:to x="100000" y="100000"/>
                                    </p:animScale>
                                    <p:animScale>
                                      <p:cBhvr>
                                        <p:cTn id="65" dur="29">
                                          <p:stCondLst>
                                            <p:cond delay="1476"/>
                                          </p:stCondLst>
                                        </p:cTn>
                                        <p:tgtEl>
                                          <p:spTgt spid="11"/>
                                        </p:tgtEl>
                                      </p:cBhvr>
                                      <p:to x="100000" y="80000"/>
                                    </p:animScale>
                                    <p:animScale>
                                      <p:cBhvr>
                                        <p:cTn id="66" dur="187" decel="50000">
                                          <p:stCondLst>
                                            <p:cond delay="1505"/>
                                          </p:stCondLst>
                                        </p:cTn>
                                        <p:tgtEl>
                                          <p:spTgt spid="11"/>
                                        </p:tgtEl>
                                      </p:cBhvr>
                                      <p:to x="100000" y="100000"/>
                                    </p:animScale>
                                    <p:animScale>
                                      <p:cBhvr>
                                        <p:cTn id="67" dur="29">
                                          <p:stCondLst>
                                            <p:cond delay="1847"/>
                                          </p:stCondLst>
                                        </p:cTn>
                                        <p:tgtEl>
                                          <p:spTgt spid="11"/>
                                        </p:tgtEl>
                                      </p:cBhvr>
                                      <p:to x="100000" y="90000"/>
                                    </p:animScale>
                                    <p:animScale>
                                      <p:cBhvr>
                                        <p:cTn id="68" dur="187" decel="50000">
                                          <p:stCondLst>
                                            <p:cond delay="1876"/>
                                          </p:stCondLst>
                                        </p:cTn>
                                        <p:tgtEl>
                                          <p:spTgt spid="11"/>
                                        </p:tgtEl>
                                      </p:cBhvr>
                                      <p:to x="100000" y="100000"/>
                                    </p:animScale>
                                    <p:animScale>
                                      <p:cBhvr>
                                        <p:cTn id="69" dur="29">
                                          <p:stCondLst>
                                            <p:cond delay="2034"/>
                                          </p:stCondLst>
                                        </p:cTn>
                                        <p:tgtEl>
                                          <p:spTgt spid="11"/>
                                        </p:tgtEl>
                                      </p:cBhvr>
                                      <p:to x="100000" y="95000"/>
                                    </p:animScale>
                                    <p:animScale>
                                      <p:cBhvr>
                                        <p:cTn id="70" dur="187" decel="50000">
                                          <p:stCondLst>
                                            <p:cond delay="2063"/>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4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038" y="152400"/>
            <a:ext cx="6269038" cy="561975"/>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Dot"/>
                <a:miter lim="800000"/>
                <a:headEnd/>
                <a:tailEnd/>
              </a14:hiddenLine>
            </a:ext>
          </a:extLst>
        </p:spPr>
      </p:pic>
      <p:sp>
        <p:nvSpPr>
          <p:cNvPr id="7171" name="Rectangle 7"/>
          <p:cNvSpPr>
            <a:spLocks noGrp="1" noChangeArrowheads="1"/>
          </p:cNvSpPr>
          <p:nvPr>
            <p:ph type="ctrTitle"/>
          </p:nvPr>
        </p:nvSpPr>
        <p:spPr>
          <a:xfrm>
            <a:off x="2971800" y="1282700"/>
            <a:ext cx="6019800" cy="5499100"/>
          </a:xfrm>
          <a:ln w="76200" cmpd="tri">
            <a:solidFill>
              <a:srgbClr val="996600"/>
            </a:solidFill>
            <a:miter lim="800000"/>
            <a:headEnd/>
            <a:tailEnd/>
          </a:ln>
        </p:spPr>
        <p:txBody>
          <a:bodyPr>
            <a:normAutofit/>
          </a:bodyPr>
          <a:lstStyle/>
          <a:p>
            <a:pPr algn="ctr" eaLnBrk="1" hangingPunct="1"/>
            <a:r>
              <a:rPr lang="es-MX" altLang="en-US" sz="4000" b="1" dirty="0" smtClean="0">
                <a:solidFill>
                  <a:srgbClr val="000046"/>
                </a:solidFill>
                <a:latin typeface="Arial" panose="020B0604020202020204" pitchFamily="34" charset="0"/>
              </a:rPr>
              <a:t>Una alternativa Cultural de Evolución, en la Educación de la aldea Internacional a través de los Educadores para ejercer los Derechos Humanos en la Diversidad.</a:t>
            </a:r>
            <a:endParaRPr lang="en-US" altLang="en-US" sz="4000" b="1" dirty="0" smtClean="0">
              <a:solidFill>
                <a:srgbClr val="000046"/>
              </a:solidFill>
              <a:latin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181600"/>
            <a:ext cx="978193" cy="854725"/>
          </a:xfrm>
          <a:prstGeom prst="roundRect">
            <a:avLst>
              <a:gd name="adj" fmla="val 8594"/>
            </a:avLst>
          </a:prstGeom>
          <a:solidFill>
            <a:srgbClr val="FFFFFF">
              <a:shade val="85000"/>
            </a:srgbClr>
          </a:solidFill>
          <a:ln w="34925">
            <a:solidFill>
              <a:srgbClr val="FFFFFF"/>
            </a:solidFill>
          </a:ln>
          <a:effectLst>
            <a:outerShdw blurRad="317500" dir="2700000" algn="ctr">
              <a:srgbClr val="000000">
                <a:alpha val="43000"/>
              </a:srgbClr>
            </a:outerShdw>
            <a:reflection blurRad="6350" stA="50000" endA="300" endPos="5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808208"/>
            <a:ext cx="5181600" cy="8239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470624"/>
            <a:ext cx="2551968" cy="250117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2250"/>
                                        <p:tgtEl>
                                          <p:spTgt spid="7170"/>
                                        </p:tgtEl>
                                      </p:cBhvr>
                                    </p:animEffect>
                                  </p:childTnLst>
                                </p:cTn>
                              </p:par>
                              <p:par>
                                <p:cTn id="8" presetID="8" presetClass="emph" presetSubtype="0" fill="hold" grpId="0" nodeType="withEffect">
                                  <p:stCondLst>
                                    <p:cond delay="0"/>
                                  </p:stCondLst>
                                  <p:childTnLst>
                                    <p:animRot by="21600000">
                                      <p:cBhvr>
                                        <p:cTn id="9" dur="2000" fill="hold"/>
                                        <p:tgtEl>
                                          <p:spTgt spid="7171"/>
                                        </p:tgtEl>
                                        <p:attrNameLst>
                                          <p:attrName>r</p:attrName>
                                        </p:attrNameLst>
                                      </p:cBhvr>
                                    </p:animRot>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1_sample_dark">
  <a:themeElements>
    <a:clrScheme name="1_sample_dark 3">
      <a:dk1>
        <a:srgbClr val="969696"/>
      </a:dk1>
      <a:lt1>
        <a:srgbClr val="FFFFFF"/>
      </a:lt1>
      <a:dk2>
        <a:srgbClr val="003399"/>
      </a:dk2>
      <a:lt2>
        <a:srgbClr val="FCF8A2"/>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fontScheme name="1_sampl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mpl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1_sample_dark 2">
        <a:dk1>
          <a:srgbClr val="969696"/>
        </a:dk1>
        <a:lt1>
          <a:srgbClr val="FFFFFF"/>
        </a:lt1>
        <a:dk2>
          <a:srgbClr val="551D2A"/>
        </a:dk2>
        <a:lt2>
          <a:srgbClr val="EEE5A2"/>
        </a:lt2>
        <a:accent1>
          <a:srgbClr val="557FE7"/>
        </a:accent1>
        <a:accent2>
          <a:srgbClr val="EB6363"/>
        </a:accent2>
        <a:accent3>
          <a:srgbClr val="B4ABAC"/>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1_sample_dark 3">
        <a:dk1>
          <a:srgbClr val="969696"/>
        </a:dk1>
        <a:lt1>
          <a:srgbClr val="FFFFFF"/>
        </a:lt1>
        <a:dk2>
          <a:srgbClr val="003399"/>
        </a:dk2>
        <a:lt2>
          <a:srgbClr val="FCF8A2"/>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arth Day - Indezine 2463">
  <a:themeElements>
    <a:clrScheme name="Office Theme 2">
      <a:dk1>
        <a:srgbClr val="000000"/>
      </a:dk1>
      <a:lt1>
        <a:srgbClr val="FAD7BB"/>
      </a:lt1>
      <a:dk2>
        <a:srgbClr val="000000"/>
      </a:dk2>
      <a:lt2>
        <a:srgbClr val="B2B2B2"/>
      </a:lt2>
      <a:accent1>
        <a:srgbClr val="EDA314"/>
      </a:accent1>
      <a:accent2>
        <a:srgbClr val="EF832C"/>
      </a:accent2>
      <a:accent3>
        <a:srgbClr val="FCE8DA"/>
      </a:accent3>
      <a:accent4>
        <a:srgbClr val="000000"/>
      </a:accent4>
      <a:accent5>
        <a:srgbClr val="F4CEAA"/>
      </a:accent5>
      <a:accent6>
        <a:srgbClr val="D97627"/>
      </a:accent6>
      <a:hlink>
        <a:srgbClr val="775209"/>
      </a:hlink>
      <a:folHlink>
        <a:srgbClr val="8011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AD7BB"/>
        </a:lt1>
        <a:dk2>
          <a:srgbClr val="000000"/>
        </a:dk2>
        <a:lt2>
          <a:srgbClr val="B2B2B2"/>
        </a:lt2>
        <a:accent1>
          <a:srgbClr val="CC9366"/>
        </a:accent1>
        <a:accent2>
          <a:srgbClr val="F39F5C"/>
        </a:accent2>
        <a:accent3>
          <a:srgbClr val="FCE8DA"/>
        </a:accent3>
        <a:accent4>
          <a:srgbClr val="000000"/>
        </a:accent4>
        <a:accent5>
          <a:srgbClr val="E2C8B8"/>
        </a:accent5>
        <a:accent6>
          <a:srgbClr val="DC9053"/>
        </a:accent6>
        <a:hlink>
          <a:srgbClr val="763709"/>
        </a:hlink>
        <a:folHlink>
          <a:srgbClr val="593B2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AD7BB"/>
        </a:lt1>
        <a:dk2>
          <a:srgbClr val="000000"/>
        </a:dk2>
        <a:lt2>
          <a:srgbClr val="B2B2B2"/>
        </a:lt2>
        <a:accent1>
          <a:srgbClr val="EDA314"/>
        </a:accent1>
        <a:accent2>
          <a:srgbClr val="EF832C"/>
        </a:accent2>
        <a:accent3>
          <a:srgbClr val="FCE8DA"/>
        </a:accent3>
        <a:accent4>
          <a:srgbClr val="000000"/>
        </a:accent4>
        <a:accent5>
          <a:srgbClr val="F4CEAA"/>
        </a:accent5>
        <a:accent6>
          <a:srgbClr val="D97627"/>
        </a:accent6>
        <a:hlink>
          <a:srgbClr val="775209"/>
        </a:hlink>
        <a:folHlink>
          <a:srgbClr val="8011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AD7BB"/>
        </a:lt1>
        <a:dk2>
          <a:srgbClr val="000000"/>
        </a:dk2>
        <a:lt2>
          <a:srgbClr val="B2B2B2"/>
        </a:lt2>
        <a:accent1>
          <a:srgbClr val="EFAD2C"/>
        </a:accent1>
        <a:accent2>
          <a:srgbClr val="2CEF73"/>
        </a:accent2>
        <a:accent3>
          <a:srgbClr val="FCE8DA"/>
        </a:accent3>
        <a:accent4>
          <a:srgbClr val="000000"/>
        </a:accent4>
        <a:accent5>
          <a:srgbClr val="F6D3AC"/>
        </a:accent5>
        <a:accent6>
          <a:srgbClr val="27D968"/>
        </a:accent6>
        <a:hlink>
          <a:srgbClr val="002380"/>
        </a:hlink>
        <a:folHlink>
          <a:srgbClr val="7535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AD7BB"/>
        </a:lt1>
        <a:dk2>
          <a:srgbClr val="000000"/>
        </a:dk2>
        <a:lt2>
          <a:srgbClr val="B2B2B2"/>
        </a:lt2>
        <a:accent1>
          <a:srgbClr val="E3EF2C"/>
        </a:accent1>
        <a:accent2>
          <a:srgbClr val="5CBCF3"/>
        </a:accent2>
        <a:accent3>
          <a:srgbClr val="FCE8DA"/>
        </a:accent3>
        <a:accent4>
          <a:srgbClr val="000000"/>
        </a:accent4>
        <a:accent5>
          <a:srgbClr val="EFF6AC"/>
        </a:accent5>
        <a:accent6>
          <a:srgbClr val="53AADC"/>
        </a:accent6>
        <a:hlink>
          <a:srgbClr val="5C0080"/>
        </a:hlink>
        <a:folHlink>
          <a:srgbClr val="803A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CC9366"/>
        </a:accent1>
        <a:accent2>
          <a:srgbClr val="F39F5C"/>
        </a:accent2>
        <a:accent3>
          <a:srgbClr val="FFFFFF"/>
        </a:accent3>
        <a:accent4>
          <a:srgbClr val="000000"/>
        </a:accent4>
        <a:accent5>
          <a:srgbClr val="E2C8B8"/>
        </a:accent5>
        <a:accent6>
          <a:srgbClr val="DC9053"/>
        </a:accent6>
        <a:hlink>
          <a:srgbClr val="763709"/>
        </a:hlink>
        <a:folHlink>
          <a:srgbClr val="593B27"/>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EDA314"/>
        </a:accent1>
        <a:accent2>
          <a:srgbClr val="EF832C"/>
        </a:accent2>
        <a:accent3>
          <a:srgbClr val="FFFFFF"/>
        </a:accent3>
        <a:accent4>
          <a:srgbClr val="000000"/>
        </a:accent4>
        <a:accent5>
          <a:srgbClr val="F4CEAA"/>
        </a:accent5>
        <a:accent6>
          <a:srgbClr val="D97627"/>
        </a:accent6>
        <a:hlink>
          <a:srgbClr val="775209"/>
        </a:hlink>
        <a:folHlink>
          <a:srgbClr val="8011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FAD2C"/>
        </a:accent1>
        <a:accent2>
          <a:srgbClr val="2CEF73"/>
        </a:accent2>
        <a:accent3>
          <a:srgbClr val="FFFFFF"/>
        </a:accent3>
        <a:accent4>
          <a:srgbClr val="000000"/>
        </a:accent4>
        <a:accent5>
          <a:srgbClr val="F6D3AC"/>
        </a:accent5>
        <a:accent6>
          <a:srgbClr val="27D968"/>
        </a:accent6>
        <a:hlink>
          <a:srgbClr val="002380"/>
        </a:hlink>
        <a:folHlink>
          <a:srgbClr val="7535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3EF2C"/>
        </a:accent1>
        <a:accent2>
          <a:srgbClr val="5CBCF3"/>
        </a:accent2>
        <a:accent3>
          <a:srgbClr val="FFFFFF"/>
        </a:accent3>
        <a:accent4>
          <a:srgbClr val="000000"/>
        </a:accent4>
        <a:accent5>
          <a:srgbClr val="EFF6AC"/>
        </a:accent5>
        <a:accent6>
          <a:srgbClr val="53AADC"/>
        </a:accent6>
        <a:hlink>
          <a:srgbClr val="5C0080"/>
        </a:hlink>
        <a:folHlink>
          <a:srgbClr val="803A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Template>
  <TotalTime>2683</TotalTime>
  <Words>1260</Words>
  <Application>Microsoft Office PowerPoint</Application>
  <PresentationFormat>On-screen Show (4:3)</PresentationFormat>
  <Paragraphs>263</Paragraphs>
  <Slides>34</Slides>
  <Notes>26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6" baseType="lpstr">
      <vt:lpstr>Arial</vt:lpstr>
      <vt:lpstr>Arial Black</vt:lpstr>
      <vt:lpstr>Book Antiqua</vt:lpstr>
      <vt:lpstr>Calibri</vt:lpstr>
      <vt:lpstr>Cambria</vt:lpstr>
      <vt:lpstr>Rockwell Extra Bold</vt:lpstr>
      <vt:lpstr>Tahoma</vt:lpstr>
      <vt:lpstr>Times New Roman</vt:lpstr>
      <vt:lpstr>Wingdings</vt:lpstr>
      <vt:lpstr>1_sample_dark</vt:lpstr>
      <vt:lpstr>Earth Day - Indezine 2463</vt:lpstr>
      <vt:lpstr>Photo Editor Photo</vt:lpstr>
      <vt:lpstr>PowerPoint Presentation</vt:lpstr>
      <vt:lpstr>AIU surge en la década de 1980 para dar solución a la necesidad de desarrollo integral y sostenible, a través de varias Licenciaturas para los integrantes de los diferentes grupos de empresas que tienen sus socios  fundadores, rompiendo con el esquema tradicional de “saber” por el de “saber hacer”, pasando de la Pedagogía a la Andragogía con  énfasis en el capital humano y de la naturaleza como solución sinecuanón de un mundo cada vez más globalizado. Con los resultados obtenidos  se internacionaliza y se incrementan sus opciones de Licenciatura, siguiendo un crecimiento sostenido de las mismas hasta la actualidad donde se tienen programas a nivel de High school, Técnico superior, Licenciatura, Maestría, Doctorado y Postdoctoral con sistema personalizado o currículum  preestablecido, con sistema a Distancia o Semipresencial. AIU a acreditado a  Universidades e Instituciones extranjeras en sus programas en diferentes países y cuenta con sedes a nivel mundial que agrupan miles de estudiantes en 180 países, entre sus egresados se encuentran presidentes de países, corporaciones, universidades, etc.</vt:lpstr>
      <vt:lpstr>PowerPoint Presentation</vt:lpstr>
      <vt:lpstr>SEMANTICA</vt:lpstr>
      <vt:lpstr>APRENDIZAJE</vt:lpstr>
      <vt:lpstr>PowerPoint Presentation</vt:lpstr>
      <vt:lpstr>PowerPoint Presentation</vt:lpstr>
      <vt:lpstr>PowerPoint Presentation</vt:lpstr>
      <vt:lpstr>Una alternativa Cultural de Evolución, en la Educación de la aldea Internacional a través de los Educadores para ejercer los Derechos Humanos en la Diversidad.</vt:lpstr>
      <vt:lpstr>PowerPoint Presentation</vt:lpstr>
      <vt:lpstr>PowerPoint Presentation</vt:lpstr>
      <vt:lpstr>RIESGOS ANDRAGOGICOS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cambio es la constante de la educación y de su entorno; es por ello que se requiere aprender a ser un maestro del cambio basado en las necesidades de la educación en valores desde el nivel personal al global; desarrollando la capacidad de contestar las siguientes pregunta:</vt:lpstr>
      <vt:lpstr>LINEAS</vt:lpstr>
      <vt:lpstr>PowerPoint Presentation</vt:lpstr>
      <vt:lpstr>PowerPoint Presentation</vt:lpstr>
      <vt:lpstr>MULTIDIMENSIONALIDAD ANDRAGOGICA</vt:lpstr>
      <vt:lpstr>PowerPoint Presentation</vt:lpstr>
      <vt:lpstr>PowerPoint Presentation</vt:lpstr>
      <vt:lpstr>Cultura que en el mundo de la medicina, ya esta cambiando con el enfoque y explicación de la enfermedad como efecto de distorsiones emocionales como lo demuestran las investigaciones del Dr. Hammer en las universidades Europeas y su Nueva Medicina de las enfermedades incurables y los estudios del Dr. De Sanetir de la escuela de medicina de Harvard sobre la implicaciones de las emociones negativas no canalizadas sobre la incidencia de enfermedades; situación que cuando se corrige disminuye  sensiblemente la necesidad de cirugía en el paciente; ya que cuando con la educación se da esperanzas, se genera en los educadores una de las mayores alegrías (energía) de las mismas que es la de previsión o anticipación, sabiendo que existen alternativas a desarrollar factibles de sobrevivencia y evolución.  Esto nos lleva a coincidir, con el estudio del Profesor Csikszentmihalyi de la Universidad de Chicago, que con 250 mil casos concluyo que cuando la gente se involucra totalmente en lo que hace por su propia decisión sus resultados son extraordinarios y en algunas religiones se denominan estados de iluminación o santidad y  tienen en común los siguientes elementos:</vt:lpstr>
      <vt:lpstr>PowerPoint Presentation</vt:lpstr>
      <vt:lpstr>USO DE DIAGRAMAS ANDRAGOGICOS COMO HERRAMIENTAS DE ARRANQUE Y SISTEMATIZACION DE MODELOS SIN QUE POR ELLO SEA EXCLUYENTE Y/O LIMITATIVO DE OTRAS POSIBILIDADES.</vt:lpstr>
      <vt:lpstr>PowerPoint Presentation</vt:lpstr>
      <vt:lpstr> APLICACIÓN DE LA ANDRAGOGÍA EN BASE A VIRTUDES VICIOS Y VALORES A CASOS PRACTICOS COMO :    - LA PERSONA .   - LA FAMILIA.   - EL TRABAJO.   - LA SOCIEDAD.   - LA REGION, EL PAIS, EL     CONTINENTE, EL MUNDO Y EL UNIVERSO.  </vt:lpstr>
      <vt:lpstr>PowerPoint Presentation</vt:lpstr>
      <vt:lpstr>PowerPoint Presentation</vt:lpstr>
      <vt:lpstr>PowerPoint Presentation</vt:lpstr>
    </vt:vector>
  </TitlesOfParts>
  <Manager/>
  <Company>Atlantic International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Miriam Garibaldi</dc:creator>
  <cp:keywords/>
  <dc:description/>
  <cp:lastModifiedBy>Miriam Garibaldi</cp:lastModifiedBy>
  <cp:revision>377</cp:revision>
  <cp:lastPrinted>1601-01-01T00:00:00Z</cp:lastPrinted>
  <dcterms:created xsi:type="dcterms:W3CDTF">2004-10-27T16:14:10Z</dcterms:created>
  <dcterms:modified xsi:type="dcterms:W3CDTF">2015-02-11T01:02:27Z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TC010730961033</vt:lpwstr>
  </property>
</Properties>
</file>